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700" rtl="0" fontAlgn="auto" latinLnBrk="0" hangingPunct="0">
      <a:lnSpc>
        <a:spcPct val="80000"/>
      </a:lnSpc>
      <a:spcBef>
        <a:spcPts val="2400"/>
      </a:spcBef>
      <a:spcAft>
        <a:spcPts val="0"/>
      </a:spcAft>
      <a:buClrTx/>
      <a:buSzTx/>
      <a:buFontTx/>
      <a:buNone/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b="0" baseline="0" cap="none" i="0" spc="0" strike="noStrike" sz="3600" u="none" kumimoji="0" normalizeH="0">
        <a:ln>
          <a:noFill/>
        </a:ln>
        <a:solidFill>
          <a:srgbClr val="4A4A4A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12700" rtl="0" fontAlgn="auto" latinLnBrk="0" hangingPunct="0">
      <a:lnSpc>
        <a:spcPct val="80000"/>
      </a:lnSpc>
      <a:spcBef>
        <a:spcPts val="2400"/>
      </a:spcBef>
      <a:spcAft>
        <a:spcPts val="0"/>
      </a:spcAft>
      <a:buClrTx/>
      <a:buSzTx/>
      <a:buFontTx/>
      <a:buNone/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b="0" baseline="0" cap="none" i="0" spc="0" strike="noStrike" sz="3600" u="none" kumimoji="0" normalizeH="0">
        <a:ln>
          <a:noFill/>
        </a:ln>
        <a:solidFill>
          <a:srgbClr val="4A4A4A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12700" rtl="0" fontAlgn="auto" latinLnBrk="0" hangingPunct="0">
      <a:lnSpc>
        <a:spcPct val="80000"/>
      </a:lnSpc>
      <a:spcBef>
        <a:spcPts val="2400"/>
      </a:spcBef>
      <a:spcAft>
        <a:spcPts val="0"/>
      </a:spcAft>
      <a:buClrTx/>
      <a:buSzTx/>
      <a:buFontTx/>
      <a:buNone/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b="0" baseline="0" cap="none" i="0" spc="0" strike="noStrike" sz="3600" u="none" kumimoji="0" normalizeH="0">
        <a:ln>
          <a:noFill/>
        </a:ln>
        <a:solidFill>
          <a:srgbClr val="4A4A4A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12700" rtl="0" fontAlgn="auto" latinLnBrk="0" hangingPunct="0">
      <a:lnSpc>
        <a:spcPct val="80000"/>
      </a:lnSpc>
      <a:spcBef>
        <a:spcPts val="2400"/>
      </a:spcBef>
      <a:spcAft>
        <a:spcPts val="0"/>
      </a:spcAft>
      <a:buClrTx/>
      <a:buSzTx/>
      <a:buFontTx/>
      <a:buNone/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b="0" baseline="0" cap="none" i="0" spc="0" strike="noStrike" sz="3600" u="none" kumimoji="0" normalizeH="0">
        <a:ln>
          <a:noFill/>
        </a:ln>
        <a:solidFill>
          <a:srgbClr val="4A4A4A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12700" rtl="0" fontAlgn="auto" latinLnBrk="0" hangingPunct="0">
      <a:lnSpc>
        <a:spcPct val="80000"/>
      </a:lnSpc>
      <a:spcBef>
        <a:spcPts val="2400"/>
      </a:spcBef>
      <a:spcAft>
        <a:spcPts val="0"/>
      </a:spcAft>
      <a:buClrTx/>
      <a:buSzTx/>
      <a:buFontTx/>
      <a:buNone/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b="0" baseline="0" cap="none" i="0" spc="0" strike="noStrike" sz="3600" u="none" kumimoji="0" normalizeH="0">
        <a:ln>
          <a:noFill/>
        </a:ln>
        <a:solidFill>
          <a:srgbClr val="4A4A4A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12700" rtl="0" fontAlgn="auto" latinLnBrk="0" hangingPunct="0">
      <a:lnSpc>
        <a:spcPct val="80000"/>
      </a:lnSpc>
      <a:spcBef>
        <a:spcPts val="2400"/>
      </a:spcBef>
      <a:spcAft>
        <a:spcPts val="0"/>
      </a:spcAft>
      <a:buClrTx/>
      <a:buSzTx/>
      <a:buFontTx/>
      <a:buNone/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b="0" baseline="0" cap="none" i="0" spc="0" strike="noStrike" sz="3600" u="none" kumimoji="0" normalizeH="0">
        <a:ln>
          <a:noFill/>
        </a:ln>
        <a:solidFill>
          <a:srgbClr val="4A4A4A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12700" rtl="0" fontAlgn="auto" latinLnBrk="0" hangingPunct="0">
      <a:lnSpc>
        <a:spcPct val="80000"/>
      </a:lnSpc>
      <a:spcBef>
        <a:spcPts val="2400"/>
      </a:spcBef>
      <a:spcAft>
        <a:spcPts val="0"/>
      </a:spcAft>
      <a:buClrTx/>
      <a:buSzTx/>
      <a:buFontTx/>
      <a:buNone/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b="0" baseline="0" cap="none" i="0" spc="0" strike="noStrike" sz="3600" u="none" kumimoji="0" normalizeH="0">
        <a:ln>
          <a:noFill/>
        </a:ln>
        <a:solidFill>
          <a:srgbClr val="4A4A4A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12700" rtl="0" fontAlgn="auto" latinLnBrk="0" hangingPunct="0">
      <a:lnSpc>
        <a:spcPct val="80000"/>
      </a:lnSpc>
      <a:spcBef>
        <a:spcPts val="2400"/>
      </a:spcBef>
      <a:spcAft>
        <a:spcPts val="0"/>
      </a:spcAft>
      <a:buClrTx/>
      <a:buSzTx/>
      <a:buFontTx/>
      <a:buNone/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b="0" baseline="0" cap="none" i="0" spc="0" strike="noStrike" sz="3600" u="none" kumimoji="0" normalizeH="0">
        <a:ln>
          <a:noFill/>
        </a:ln>
        <a:solidFill>
          <a:srgbClr val="4A4A4A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12700" rtl="0" fontAlgn="auto" latinLnBrk="0" hangingPunct="0">
      <a:lnSpc>
        <a:spcPct val="80000"/>
      </a:lnSpc>
      <a:spcBef>
        <a:spcPts val="2400"/>
      </a:spcBef>
      <a:spcAft>
        <a:spcPts val="0"/>
      </a:spcAft>
      <a:buClrTx/>
      <a:buSzTx/>
      <a:buFontTx/>
      <a:buNone/>
      <a:tabLst>
        <a:tab pos="355600" algn="l"/>
        <a:tab pos="711200" algn="l"/>
        <a:tab pos="1066800" algn="l"/>
        <a:tab pos="1422400" algn="l"/>
        <a:tab pos="1778000" algn="l"/>
        <a:tab pos="2133600" algn="l"/>
        <a:tab pos="2489200" algn="l"/>
        <a:tab pos="2844800" algn="l"/>
        <a:tab pos="3200400" algn="l"/>
        <a:tab pos="3556000" algn="l"/>
        <a:tab pos="3911600" algn="l"/>
        <a:tab pos="4267200" algn="l"/>
      </a:tabLst>
      <a:defRPr b="0" baseline="0" cap="none" i="0" spc="0" strike="noStrike" sz="3600" u="none" kumimoji="0" normalizeH="0">
        <a:ln>
          <a:noFill/>
        </a:ln>
        <a:solidFill>
          <a:srgbClr val="4A4A4A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>
              <a:solidFill>
                <a:srgbClr val="4A4A4B"/>
              </a:solidFill>
              <a:prstDash val="solid"/>
              <a:miter lim="400000"/>
            </a:ln>
          </a:left>
          <a:right>
            <a:ln w="12700" cap="flat">
              <a:solidFill>
                <a:srgbClr val="4A4A4B"/>
              </a:solidFill>
              <a:prstDash val="solid"/>
              <a:miter lim="400000"/>
            </a:ln>
          </a:right>
          <a:top>
            <a:ln w="12700" cap="flat">
              <a:solidFill>
                <a:srgbClr val="4A4A4B"/>
              </a:solidFill>
              <a:prstDash val="solid"/>
              <a:miter lim="400000"/>
            </a:ln>
          </a:top>
          <a:bottom>
            <a:ln w="12700" cap="flat">
              <a:solidFill>
                <a:srgbClr val="4A4A4B"/>
              </a:solidFill>
              <a:prstDash val="solid"/>
              <a:miter lim="400000"/>
            </a:ln>
          </a:bottom>
          <a:insideH>
            <a:ln w="12700" cap="flat">
              <a:solidFill>
                <a:srgbClr val="4A4A4B"/>
              </a:solidFill>
              <a:prstDash val="solid"/>
              <a:miter lim="400000"/>
            </a:ln>
          </a:insideH>
          <a:insideV>
            <a:ln w="12700" cap="flat">
              <a:solidFill>
                <a:srgbClr val="4A4A4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9D5C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>
              <a:solidFill>
                <a:srgbClr val="4A4A4B"/>
              </a:solidFill>
              <a:prstDash val="solid"/>
              <a:miter lim="400000"/>
            </a:ln>
          </a:left>
          <a:right>
            <a:ln w="25400" cap="flat">
              <a:solidFill>
                <a:srgbClr val="4A4A4B"/>
              </a:solidFill>
              <a:prstDash val="solid"/>
              <a:miter lim="400000"/>
            </a:ln>
          </a:right>
          <a:top>
            <a:ln w="12700" cap="flat">
              <a:solidFill>
                <a:srgbClr val="4A4A4B"/>
              </a:solidFill>
              <a:prstDash val="solid"/>
              <a:miter lim="400000"/>
            </a:ln>
          </a:top>
          <a:bottom>
            <a:ln w="12700" cap="flat">
              <a:solidFill>
                <a:srgbClr val="4A4A4B"/>
              </a:solidFill>
              <a:prstDash val="solid"/>
              <a:miter lim="400000"/>
            </a:ln>
          </a:bottom>
          <a:insideH>
            <a:ln w="12700" cap="flat">
              <a:solidFill>
                <a:srgbClr val="4A4A4B"/>
              </a:solidFill>
              <a:prstDash val="solid"/>
              <a:miter lim="400000"/>
            </a:ln>
          </a:insideH>
          <a:insideV>
            <a:ln w="12700" cap="flat">
              <a:solidFill>
                <a:srgbClr val="4A4A4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>
              <a:solidFill>
                <a:srgbClr val="4A4A4B"/>
              </a:solidFill>
              <a:prstDash val="solid"/>
              <a:miter lim="400000"/>
            </a:ln>
          </a:left>
          <a:right>
            <a:ln w="12700" cap="flat">
              <a:solidFill>
                <a:srgbClr val="4A4A4B"/>
              </a:solidFill>
              <a:prstDash val="solid"/>
              <a:miter lim="400000"/>
            </a:ln>
          </a:right>
          <a:top>
            <a:ln w="25400" cap="flat">
              <a:solidFill>
                <a:srgbClr val="4A4A4B"/>
              </a:solidFill>
              <a:prstDash val="solid"/>
              <a:miter lim="400000"/>
            </a:ln>
          </a:top>
          <a:bottom>
            <a:ln w="12700" cap="flat">
              <a:solidFill>
                <a:srgbClr val="4A4A4B"/>
              </a:solidFill>
              <a:prstDash val="solid"/>
              <a:miter lim="400000"/>
            </a:ln>
          </a:bottom>
          <a:insideH>
            <a:ln w="12700" cap="flat">
              <a:solidFill>
                <a:srgbClr val="4A4A4B"/>
              </a:solidFill>
              <a:prstDash val="solid"/>
              <a:miter lim="400000"/>
            </a:ln>
          </a:insideH>
          <a:insideV>
            <a:ln w="12700" cap="flat">
              <a:solidFill>
                <a:srgbClr val="4A4A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>
              <a:solidFill>
                <a:srgbClr val="4A4A4B"/>
              </a:solidFill>
              <a:prstDash val="solid"/>
              <a:miter lim="400000"/>
            </a:ln>
          </a:left>
          <a:right>
            <a:ln w="12700" cap="flat">
              <a:solidFill>
                <a:srgbClr val="4A4A4B"/>
              </a:solidFill>
              <a:prstDash val="solid"/>
              <a:miter lim="400000"/>
            </a:ln>
          </a:right>
          <a:top>
            <a:ln w="12700" cap="flat">
              <a:solidFill>
                <a:srgbClr val="4A4A4B"/>
              </a:solidFill>
              <a:prstDash val="solid"/>
              <a:miter lim="400000"/>
            </a:ln>
          </a:top>
          <a:bottom>
            <a:ln w="25400" cap="flat">
              <a:solidFill>
                <a:srgbClr val="4A4A4B"/>
              </a:solidFill>
              <a:prstDash val="solid"/>
              <a:miter lim="400000"/>
            </a:ln>
          </a:bottom>
          <a:insideH>
            <a:ln w="12700" cap="flat">
              <a:solidFill>
                <a:srgbClr val="4A4A4B"/>
              </a:solidFill>
              <a:prstDash val="solid"/>
              <a:miter lim="400000"/>
            </a:ln>
          </a:insideH>
          <a:insideV>
            <a:ln w="12700" cap="flat">
              <a:solidFill>
                <a:srgbClr val="4A4A4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9D5C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left>
          <a:right>
            <a:ln w="254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0EBE0"/>
              </a:solidFill>
              <a:prstDash val="solid"/>
              <a:miter lim="400000"/>
            </a:ln>
          </a:insideV>
        </a:tcBdr>
        <a:fill>
          <a:solidFill>
            <a:srgbClr val="54BAE0"/>
          </a:solidFill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237AB0"/>
              </a:solidFill>
              <a:prstDash val="solid"/>
              <a:miter lim="400000"/>
            </a:ln>
          </a:left>
          <a:right>
            <a:ln w="12700" cap="flat">
              <a:solidFill>
                <a:srgbClr val="237AB0"/>
              </a:solidFill>
              <a:prstDash val="solid"/>
              <a:miter lim="400000"/>
            </a:ln>
          </a:right>
          <a:top>
            <a:ln w="254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rgbClr val="237AB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0EBE0"/>
              </a:solidFill>
              <a:prstDash val="solid"/>
              <a:miter lim="400000"/>
            </a:ln>
          </a:left>
          <a:right>
            <a:ln w="12700" cap="flat">
              <a:solidFill>
                <a:srgbClr val="F0EBE0"/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F0EBE0"/>
              </a:solidFill>
              <a:prstDash val="solid"/>
              <a:miter lim="400000"/>
            </a:ln>
          </a:insideH>
          <a:insideV>
            <a:ln w="12700" cap="flat">
              <a:solidFill>
                <a:srgbClr val="F0EBE0"/>
              </a:solidFill>
              <a:prstDash val="solid"/>
              <a:miter lim="400000"/>
            </a:ln>
          </a:insideV>
        </a:tcBdr>
        <a:fill>
          <a:solidFill>
            <a:srgbClr val="54BAE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0EBE0"/>
          </a:solidFill>
        </a:fill>
      </a:tcStyle>
    </a:wholeTbl>
    <a:band2H>
      <a:tcTxStyle b="def" i="def"/>
      <a:tcStyle>
        <a:tcBdr/>
        <a:fill>
          <a:solidFill>
            <a:srgbClr val="D9D5CA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C6DFB5"/>
          </a:solidFill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F0EBE0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254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7A79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0EBE0"/>
          </a:solidFill>
        </a:fill>
      </a:tcStyle>
    </a:wholeTbl>
    <a:band2H>
      <a:tcTxStyle b="def" i="def"/>
      <a:tcStyle>
        <a:tcBdr/>
        <a:fill>
          <a:solidFill>
            <a:srgbClr val="E4E1D8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DAD7D3"/>
          </a:solidFill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0EBE0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34388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FEBE1"/>
          </a:solidFill>
        </a:fill>
      </a:tcStyle>
    </a:wholeTbl>
    <a:band2H>
      <a:tcTxStyle b="def" i="def"/>
      <a:tcStyle>
        <a:tcBdr/>
        <a:fill>
          <a:solidFill>
            <a:srgbClr val="D9D5C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D0CCC4"/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5413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9D5C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D0CCC4"/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B7B5B1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B7B5B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Автор и дата"/>
          <p:cNvSpPr txBox="1"/>
          <p:nvPr>
            <p:ph type="body" sz="quarter" idx="13" hasCustomPrompt="1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</p:spPr>
        <p:txBody>
          <a:bodyPr anchor="ctr"/>
          <a:lstStyle>
            <a:lvl1pPr defTabSz="685800">
              <a:lnSpc>
                <a:spcPct val="100000"/>
              </a:lnSpc>
              <a:defRPr b="1" cap="all" spc="0" sz="2000">
                <a:solidFill>
                  <a:srgbClr val="227AAF"/>
                </a:solidFill>
              </a:defRPr>
            </a:lvl1pPr>
          </a:lstStyle>
          <a:p>
            <a:pPr/>
            <a:r>
              <a:t>Автор и дата</a:t>
            </a:r>
          </a:p>
        </p:txBody>
      </p:sp>
      <p:sp>
        <p:nvSpPr>
          <p:cNvPr id="14" name="Заголовок презентации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Заголовок презентации</a:t>
            </a:r>
          </a:p>
        </p:txBody>
      </p:sp>
      <p:sp>
        <p:nvSpPr>
          <p:cNvPr id="15" name="Уровень текста 1…"/>
          <p:cNvSpPr txBox="1"/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6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Уровень текста 1…"/>
          <p:cNvSpPr txBox="1"/>
          <p:nvPr>
            <p:ph type="body" sz="quarter" idx="1" hasCustomPrompt="1"/>
          </p:nvPr>
        </p:nvSpPr>
        <p:spPr>
          <a:xfrm>
            <a:off x="1727200" y="5281886"/>
            <a:ext cx="20929600" cy="31369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pc="-86" sz="8600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  <a:lvl2pPr>
              <a:lnSpc>
                <a:spcPct val="80000"/>
              </a:lnSpc>
              <a:defRPr spc="-86" sz="8600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2pPr>
            <a:lvl3pPr>
              <a:lnSpc>
                <a:spcPct val="80000"/>
              </a:lnSpc>
              <a:defRPr spc="-86" sz="8600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3pPr>
            <a:lvl4pPr>
              <a:lnSpc>
                <a:spcPct val="80000"/>
              </a:lnSpc>
              <a:defRPr spc="-86" sz="8600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4pPr>
            <a:lvl5pPr>
              <a:lnSpc>
                <a:spcPct val="80000"/>
              </a:lnSpc>
              <a:defRPr spc="-86" sz="8600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5pPr>
          </a:lstStyle>
          <a:p>
            <a:pPr/>
            <a:r>
              <a:t>Сообщение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9" name="Номер слайда"/>
          <p:cNvSpPr txBox="1"/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Важный факт">
    <p:bg>
      <p:bgPr>
        <a:solidFill>
          <a:srgbClr val="227A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Информация о факте"/>
          <p:cNvSpPr txBox="1"/>
          <p:nvPr>
            <p:ph type="body" sz="quarter" idx="13" hasCustomPrompt="1"/>
          </p:nvPr>
        </p:nvSpPr>
        <p:spPr>
          <a:xfrm>
            <a:off x="1727200" y="8611966"/>
            <a:ext cx="20929600" cy="908813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defRPr>
                <a:solidFill>
                  <a:srgbClr val="F0EBE0"/>
                </a:solidFill>
              </a:defRPr>
            </a:lvl1pPr>
          </a:lstStyle>
          <a:p>
            <a:pPr/>
            <a:r>
              <a:t>Информация о факте</a:t>
            </a:r>
          </a:p>
        </p:txBody>
      </p:sp>
      <p:sp>
        <p:nvSpPr>
          <p:cNvPr id="117" name="Линия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EFEBDF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cap="all" sz="18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118" name="Линия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EFEBDF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cap="all" sz="18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119" name="Уровень текста 1…"/>
          <p:cNvSpPr txBox="1"/>
          <p:nvPr>
            <p:ph type="body" idx="1" hasCustomPrompt="1"/>
          </p:nvPr>
        </p:nvSpPr>
        <p:spPr>
          <a:xfrm>
            <a:off x="1727200" y="1098623"/>
            <a:ext cx="20929600" cy="7461177"/>
          </a:xfrm>
          <a:prstGeom prst="rect">
            <a:avLst/>
          </a:prstGeom>
        </p:spPr>
        <p:txBody>
          <a:bodyPr anchor="b"/>
          <a:lstStyle>
            <a:lvl1pPr>
              <a:lnSpc>
                <a:spcPct val="70000"/>
              </a:lnSpc>
              <a:defRPr b="1" spc="-300" sz="300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  <a:lvl2pPr>
              <a:lnSpc>
                <a:spcPct val="70000"/>
              </a:lnSpc>
              <a:defRPr b="1" spc="-300" sz="300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2pPr>
            <a:lvl3pPr>
              <a:lnSpc>
                <a:spcPct val="70000"/>
              </a:lnSpc>
              <a:defRPr b="1" spc="-300" sz="300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3pPr>
            <a:lvl4pPr>
              <a:lnSpc>
                <a:spcPct val="70000"/>
              </a:lnSpc>
              <a:defRPr b="1" spc="-300" sz="300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4pPr>
            <a:lvl5pPr>
              <a:lnSpc>
                <a:spcPct val="70000"/>
              </a:lnSpc>
              <a:defRPr b="1" spc="-300" sz="300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5pPr>
          </a:lstStyle>
          <a:p>
            <a:pPr/>
            <a:r>
              <a:t>100 %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0" name="Номер слайда"/>
          <p:cNvSpPr txBox="1"/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Изображение"/>
          <p:cNvSpPr/>
          <p:nvPr>
            <p:ph type="pic" idx="13"/>
          </p:nvPr>
        </p:nvSpPr>
        <p:spPr>
          <a:xfrm>
            <a:off x="-25400" y="-5359400"/>
            <a:ext cx="24422100" cy="24422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8" name="Уровень текста 1…"/>
          <p:cNvSpPr txBox="1"/>
          <p:nvPr>
            <p:ph type="body" sz="quarter" idx="1" hasCustomPrompt="1"/>
          </p:nvPr>
        </p:nvSpPr>
        <p:spPr>
          <a:xfrm>
            <a:off x="1409700" y="2119884"/>
            <a:ext cx="10775585" cy="1936416"/>
          </a:xfrm>
          <a:prstGeom prst="rect">
            <a:avLst/>
          </a:prstGeom>
        </p:spPr>
        <p:txBody>
          <a:bodyPr/>
          <a:lstStyle>
            <a:lvl1pPr>
              <a:defRPr spc="-58" sz="5800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  <a:lvl2pPr>
              <a:defRPr spc="-58" sz="5800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2pPr>
            <a:lvl3pPr>
              <a:defRPr spc="-58" sz="5800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3pPr>
            <a:lvl4pPr>
              <a:defRPr spc="-58" sz="5800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4pPr>
            <a:lvl5pPr>
              <a:defRPr spc="-58" sz="5800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5pPr>
          </a:lstStyle>
          <a:p>
            <a:pPr/>
            <a:r>
              <a:t>«Важная цитата»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9" name="Линия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cap="all" sz="18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130" name="Линия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cap="all" sz="18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131" name="Авторство"/>
          <p:cNvSpPr txBox="1"/>
          <p:nvPr>
            <p:ph type="body" sz="quarter" idx="14" hasCustomPrompt="1"/>
          </p:nvPr>
        </p:nvSpPr>
        <p:spPr>
          <a:xfrm>
            <a:off x="1409700" y="4051453"/>
            <a:ext cx="10775585" cy="543053"/>
          </a:xfrm>
          <a:prstGeom prst="rect">
            <a:avLst/>
          </a:prstGeom>
        </p:spPr>
        <p:txBody>
          <a:bodyPr anchor="ctr"/>
          <a:lstStyle>
            <a:lvl1pPr defTabSz="12700"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2400">
                <a:solidFill>
                  <a:srgbClr val="227AAF"/>
                </a:solidFill>
                <a:latin typeface="Publico Text Semibold"/>
                <a:ea typeface="Publico Text Semibold"/>
                <a:cs typeface="Publico Text Semibold"/>
                <a:sym typeface="Publico Text Semibold"/>
              </a:defRPr>
            </a:lvl1pPr>
          </a:lstStyle>
          <a:p>
            <a:pPr/>
            <a:r>
              <a:t>Авторство</a:t>
            </a:r>
          </a:p>
        </p:txBody>
      </p:sp>
      <p:sp>
        <p:nvSpPr>
          <p:cNvPr id="132" name="Номер слайда"/>
          <p:cNvSpPr txBox="1"/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Изображение"/>
          <p:cNvSpPr/>
          <p:nvPr>
            <p:ph type="pic" sz="quarter" idx="13"/>
          </p:nvPr>
        </p:nvSpPr>
        <p:spPr>
          <a:xfrm>
            <a:off x="14727242" y="5618197"/>
            <a:ext cx="7877462" cy="78774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0" name="609701706_939x626.jpg"/>
          <p:cNvSpPr/>
          <p:nvPr>
            <p:ph type="pic" sz="quarter" idx="14"/>
          </p:nvPr>
        </p:nvSpPr>
        <p:spPr>
          <a:xfrm>
            <a:off x="14700215" y="1511300"/>
            <a:ext cx="7943851" cy="5295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1" name="139465515_1890x1620.jpg"/>
          <p:cNvSpPr/>
          <p:nvPr>
            <p:ph type="pic" idx="15"/>
          </p:nvPr>
        </p:nvSpPr>
        <p:spPr>
          <a:xfrm>
            <a:off x="1778000" y="1346200"/>
            <a:ext cx="12852400" cy="110163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2" name="Номер слайда"/>
          <p:cNvSpPr txBox="1"/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Изображение"/>
          <p:cNvSpPr/>
          <p:nvPr>
            <p:ph type="pic" idx="13"/>
          </p:nvPr>
        </p:nvSpPr>
        <p:spPr>
          <a:xfrm>
            <a:off x="1727200" y="-1422400"/>
            <a:ext cx="21310600" cy="15989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0" name="Номер слайда"/>
          <p:cNvSpPr txBox="1"/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Номер слайда"/>
          <p:cNvSpPr txBox="1"/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 и 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178465776_2880x1920.jpg"/>
          <p:cNvSpPr/>
          <p:nvPr>
            <p:ph type="pic" idx="13"/>
          </p:nvPr>
        </p:nvSpPr>
        <p:spPr>
          <a:xfrm>
            <a:off x="-1" y="-2527300"/>
            <a:ext cx="24384001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4" name="Уровень текста 1…"/>
          <p:cNvSpPr txBox="1"/>
          <p:nvPr>
            <p:ph type="body" sz="quarter" idx="1" hasCustomPrompt="1"/>
          </p:nvPr>
        </p:nvSpPr>
        <p:spPr>
          <a:xfrm>
            <a:off x="1727200" y="10718800"/>
            <a:ext cx="20929600" cy="202565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defRPr>
                <a:solidFill>
                  <a:srgbClr val="F0EBE0"/>
                </a:solidFill>
              </a:defRPr>
            </a:lvl1pPr>
            <a:lvl2pPr>
              <a:spcBef>
                <a:spcPts val="2000"/>
              </a:spcBef>
              <a:defRPr>
                <a:solidFill>
                  <a:srgbClr val="F0EBE0"/>
                </a:solidFill>
              </a:defRPr>
            </a:lvl2pPr>
            <a:lvl3pPr>
              <a:spcBef>
                <a:spcPts val="2000"/>
              </a:spcBef>
              <a:defRPr>
                <a:solidFill>
                  <a:srgbClr val="F0EBE0"/>
                </a:solidFill>
              </a:defRPr>
            </a:lvl3pPr>
            <a:lvl4pPr>
              <a:spcBef>
                <a:spcPts val="2000"/>
              </a:spcBef>
              <a:defRPr>
                <a:solidFill>
                  <a:srgbClr val="F0EBE0"/>
                </a:solidFill>
              </a:defRPr>
            </a:lvl4pPr>
            <a:lvl5pPr>
              <a:spcBef>
                <a:spcPts val="2000"/>
              </a:spcBef>
              <a:defRPr>
                <a:solidFill>
                  <a:srgbClr val="F0EBE0"/>
                </a:solidFill>
              </a:defRPr>
            </a:lvl5pPr>
          </a:lstStyle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Заголовок презентации"/>
          <p:cNvSpPr txBox="1"/>
          <p:nvPr>
            <p:ph type="title" hasCustomPrompt="1"/>
          </p:nvPr>
        </p:nvSpPr>
        <p:spPr>
          <a:xfrm>
            <a:off x="1727200" y="7817246"/>
            <a:ext cx="20929600" cy="27999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Заголовок презентации</a:t>
            </a:r>
          </a:p>
        </p:txBody>
      </p:sp>
      <p:sp>
        <p:nvSpPr>
          <p:cNvPr id="26" name="Автор и дата"/>
          <p:cNvSpPr txBox="1"/>
          <p:nvPr>
            <p:ph type="body" sz="quarter" idx="14" hasCustomPrompt="1"/>
          </p:nvPr>
        </p:nvSpPr>
        <p:spPr>
          <a:xfrm>
            <a:off x="1727200" y="1003300"/>
            <a:ext cx="20929600" cy="480060"/>
          </a:xfrm>
          <a:prstGeom prst="rect">
            <a:avLst/>
          </a:prstGeom>
        </p:spPr>
        <p:txBody>
          <a:bodyPr anchor="ctr"/>
          <a:lstStyle>
            <a:lvl1pPr defTabSz="685800">
              <a:lnSpc>
                <a:spcPct val="100000"/>
              </a:lnSpc>
              <a:defRPr b="1" cap="all" spc="0" sz="2000">
                <a:solidFill>
                  <a:srgbClr val="F0EBE0"/>
                </a:solidFill>
              </a:defRPr>
            </a:lvl1pPr>
          </a:lstStyle>
          <a:p>
            <a:pPr/>
            <a:r>
              <a:t>Автор и дата</a:t>
            </a:r>
          </a:p>
        </p:txBody>
      </p:sp>
      <p:sp>
        <p:nvSpPr>
          <p:cNvPr id="27" name="Линия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cap="all" sz="18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28" name="Линия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cap="all" sz="18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29" name="Номер слайда"/>
          <p:cNvSpPr txBox="1"/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 и фото (вариан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39465515_1890x1620.jpg"/>
          <p:cNvSpPr/>
          <p:nvPr>
            <p:ph type="pic" idx="13"/>
          </p:nvPr>
        </p:nvSpPr>
        <p:spPr>
          <a:xfrm>
            <a:off x="-3352800" y="0"/>
            <a:ext cx="16002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7" name="Заголовок слайда"/>
          <p:cNvSpPr txBox="1"/>
          <p:nvPr>
            <p:ph type="title" hasCustomPrompt="1"/>
          </p:nvPr>
        </p:nvSpPr>
        <p:spPr>
          <a:xfrm>
            <a:off x="13665200" y="4394200"/>
            <a:ext cx="9271000" cy="2540000"/>
          </a:xfrm>
          <a:prstGeom prst="rect">
            <a:avLst/>
          </a:prstGeom>
        </p:spPr>
        <p:txBody>
          <a:bodyPr anchor="t"/>
          <a:lstStyle>
            <a:lvl1pPr algn="l">
              <a:defRPr spc="-80" sz="8000"/>
            </a:lvl1pPr>
          </a:lstStyle>
          <a:p>
            <a:pPr/>
            <a:r>
              <a:t>Заголовок слайда</a:t>
            </a:r>
          </a:p>
        </p:txBody>
      </p:sp>
      <p:sp>
        <p:nvSpPr>
          <p:cNvPr id="38" name="Уровень текста 1…"/>
          <p:cNvSpPr txBox="1"/>
          <p:nvPr>
            <p:ph type="body" sz="quarter" idx="1" hasCustomPrompt="1"/>
          </p:nvPr>
        </p:nvSpPr>
        <p:spPr>
          <a:xfrm>
            <a:off x="13665200" y="7010400"/>
            <a:ext cx="9271000" cy="2312637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</a:lvl1pPr>
            <a:lvl2pPr algn="l">
              <a:lnSpc>
                <a:spcPct val="80000"/>
              </a:lnSpc>
            </a:lvl2pPr>
            <a:lvl3pPr algn="l">
              <a:lnSpc>
                <a:spcPct val="80000"/>
              </a:lnSpc>
            </a:lvl3pPr>
            <a:lvl4pPr algn="l">
              <a:lnSpc>
                <a:spcPct val="80000"/>
              </a:lnSpc>
            </a:lvl4pPr>
            <a:lvl5pPr algn="l">
              <a:lnSpc>
                <a:spcPct val="80000"/>
              </a:lnSpc>
            </a:lvl5pPr>
          </a:lstStyle>
          <a:p>
            <a:pPr/>
            <a:r>
              <a:t>Подзаголовок слайда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9" name="Автор и дата"/>
          <p:cNvSpPr txBox="1"/>
          <p:nvPr>
            <p:ph type="body" sz="quarter" idx="14" hasCustomPrompt="1"/>
          </p:nvPr>
        </p:nvSpPr>
        <p:spPr>
          <a:xfrm>
            <a:off x="13665200" y="3746500"/>
            <a:ext cx="9271000" cy="482600"/>
          </a:xfrm>
          <a:prstGeom prst="rect">
            <a:avLst/>
          </a:prstGeom>
        </p:spPr>
        <p:txBody>
          <a:bodyPr anchor="ctr"/>
          <a:lstStyle>
            <a:lvl1pPr algn="l" defTabSz="685800">
              <a:lnSpc>
                <a:spcPct val="100000"/>
              </a:lnSpc>
              <a:defRPr b="1" cap="all" spc="0" sz="2000">
                <a:solidFill>
                  <a:srgbClr val="227AAF"/>
                </a:solidFill>
              </a:defRPr>
            </a:lvl1pPr>
          </a:lstStyle>
          <a:p>
            <a:pPr/>
            <a:r>
              <a:t>Автор и дата</a:t>
            </a:r>
          </a:p>
        </p:txBody>
      </p:sp>
      <p:sp>
        <p:nvSpPr>
          <p:cNvPr id="40" name="Линия"/>
          <p:cNvSpPr/>
          <p:nvPr/>
        </p:nvSpPr>
        <p:spPr>
          <a:xfrm>
            <a:off x="13665200" y="3721100"/>
            <a:ext cx="9283700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cap="all" sz="18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41" name="Линия"/>
          <p:cNvSpPr/>
          <p:nvPr/>
        </p:nvSpPr>
        <p:spPr>
          <a:xfrm>
            <a:off x="13665200" y="9525000"/>
            <a:ext cx="9283700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cap="all" sz="18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42" name="Номер слайда"/>
          <p:cNvSpPr txBox="1"/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слайда"/>
          <p:cNvSpPr txBox="1"/>
          <p:nvPr>
            <p:ph type="title" hasCustomPrompt="1"/>
          </p:nvPr>
        </p:nvSpPr>
        <p:spPr>
          <a:xfrm>
            <a:off x="1727200" y="1739900"/>
            <a:ext cx="20929600" cy="3225356"/>
          </a:xfrm>
          <a:prstGeom prst="rect">
            <a:avLst/>
          </a:prstGeom>
        </p:spPr>
        <p:txBody>
          <a:bodyPr anchor="t"/>
          <a:lstStyle/>
          <a:p>
            <a:pPr/>
            <a:r>
              <a:t>Заголовок слайда</a:t>
            </a:r>
          </a:p>
        </p:txBody>
      </p:sp>
      <p:sp>
        <p:nvSpPr>
          <p:cNvPr id="50" name="Автор и дата"/>
          <p:cNvSpPr txBox="1"/>
          <p:nvPr>
            <p:ph type="body" sz="quarter" idx="13" hasCustomPrompt="1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</p:spPr>
        <p:txBody>
          <a:bodyPr anchor="ctr"/>
          <a:lstStyle>
            <a:lvl1pPr defTabSz="685800">
              <a:lnSpc>
                <a:spcPct val="100000"/>
              </a:lnSpc>
              <a:defRPr b="1" cap="all" spc="0" sz="2000">
                <a:solidFill>
                  <a:srgbClr val="227AAF"/>
                </a:solidFill>
              </a:defRPr>
            </a:lvl1pPr>
          </a:lstStyle>
          <a:p>
            <a:pPr/>
            <a:r>
              <a:t>Автор и дата</a:t>
            </a:r>
          </a:p>
        </p:txBody>
      </p:sp>
      <p:sp>
        <p:nvSpPr>
          <p:cNvPr id="51" name="Уровень текста 1…"/>
          <p:cNvSpPr txBox="1"/>
          <p:nvPr>
            <p:ph type="body" sz="half" idx="1" hasCustomPrompt="1"/>
          </p:nvPr>
        </p:nvSpPr>
        <p:spPr>
          <a:xfrm>
            <a:off x="1727200" y="4965700"/>
            <a:ext cx="20929600" cy="6165850"/>
          </a:xfrm>
          <a:prstGeom prst="rect">
            <a:avLst/>
          </a:prstGeom>
        </p:spPr>
        <p:txBody>
          <a:bodyPr numCol="2" spcCol="1046480"/>
          <a:lstStyle>
            <a:lvl1pPr marL="4826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36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652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36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478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36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04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36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4130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36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2" name="Номер слайда"/>
          <p:cNvSpPr txBox="1"/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Уровень текста 1…"/>
          <p:cNvSpPr txBox="1"/>
          <p:nvPr>
            <p:ph type="body" sz="half" idx="1" hasCustomPrompt="1"/>
          </p:nvPr>
        </p:nvSpPr>
        <p:spPr>
          <a:xfrm>
            <a:off x="1727200" y="4965700"/>
            <a:ext cx="20929600" cy="6165850"/>
          </a:xfrm>
          <a:prstGeom prst="rect">
            <a:avLst/>
          </a:prstGeom>
        </p:spPr>
        <p:txBody>
          <a:bodyPr numCol="2" spcCol="1046480"/>
          <a:lstStyle>
            <a:lvl1pPr marL="4826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36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652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36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478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36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04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36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4130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36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0" name="Номер слайда"/>
          <p:cNvSpPr txBox="1"/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Уровень текста 1…"/>
          <p:cNvSpPr txBox="1"/>
          <p:nvPr>
            <p:ph type="body" sz="quarter" idx="1" hasCustomPrompt="1"/>
          </p:nvPr>
        </p:nvSpPr>
        <p:spPr>
          <a:xfrm>
            <a:off x="13665200" y="7635875"/>
            <a:ext cx="9271000" cy="4568825"/>
          </a:xfrm>
          <a:prstGeom prst="rect">
            <a:avLst/>
          </a:prstGeom>
        </p:spPr>
        <p:txBody>
          <a:bodyPr/>
          <a:lstStyle>
            <a:lvl1pPr marL="4826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36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652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36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478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36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04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36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4130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36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Текст пункта на слайде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8" name="139465515_1890x1620.jpg"/>
          <p:cNvSpPr/>
          <p:nvPr>
            <p:ph type="pic" idx="13"/>
          </p:nvPr>
        </p:nvSpPr>
        <p:spPr>
          <a:xfrm>
            <a:off x="-3352800" y="0"/>
            <a:ext cx="16002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9" name="Заголовок слайда"/>
          <p:cNvSpPr txBox="1"/>
          <p:nvPr>
            <p:ph type="title" hasCustomPrompt="1"/>
          </p:nvPr>
        </p:nvSpPr>
        <p:spPr>
          <a:xfrm>
            <a:off x="13665200" y="4394200"/>
            <a:ext cx="9271000" cy="2540000"/>
          </a:xfrm>
          <a:prstGeom prst="rect">
            <a:avLst/>
          </a:prstGeom>
        </p:spPr>
        <p:txBody>
          <a:bodyPr anchor="t"/>
          <a:lstStyle>
            <a:lvl1pPr algn="l">
              <a:defRPr spc="-80" sz="8000"/>
            </a:lvl1pPr>
          </a:lstStyle>
          <a:p>
            <a:pPr/>
            <a:r>
              <a:t>Заголовок слайда</a:t>
            </a:r>
          </a:p>
        </p:txBody>
      </p:sp>
      <p:sp>
        <p:nvSpPr>
          <p:cNvPr id="70" name="Автор и дата"/>
          <p:cNvSpPr txBox="1"/>
          <p:nvPr>
            <p:ph type="body" sz="quarter" idx="14" hasCustomPrompt="1"/>
          </p:nvPr>
        </p:nvSpPr>
        <p:spPr>
          <a:xfrm>
            <a:off x="13665200" y="3740611"/>
            <a:ext cx="9271000" cy="482601"/>
          </a:xfrm>
          <a:prstGeom prst="rect">
            <a:avLst/>
          </a:prstGeom>
        </p:spPr>
        <p:txBody>
          <a:bodyPr anchor="ctr"/>
          <a:lstStyle>
            <a:lvl1pPr algn="l" defTabSz="685800">
              <a:lnSpc>
                <a:spcPct val="100000"/>
              </a:lnSpc>
              <a:defRPr b="1" cap="all" spc="0" sz="2000">
                <a:solidFill>
                  <a:srgbClr val="227AAF"/>
                </a:solidFill>
              </a:defRPr>
            </a:lvl1pPr>
          </a:lstStyle>
          <a:p>
            <a:pPr/>
            <a:r>
              <a:t>Автор и дата</a:t>
            </a:r>
          </a:p>
        </p:txBody>
      </p:sp>
      <p:sp>
        <p:nvSpPr>
          <p:cNvPr id="71" name="Линия"/>
          <p:cNvSpPr/>
          <p:nvPr/>
        </p:nvSpPr>
        <p:spPr>
          <a:xfrm>
            <a:off x="13665200" y="3721100"/>
            <a:ext cx="9283700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cap="all" sz="18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72" name="Линия"/>
          <p:cNvSpPr/>
          <p:nvPr/>
        </p:nvSpPr>
        <p:spPr>
          <a:xfrm>
            <a:off x="13665200" y="7010400"/>
            <a:ext cx="9283700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cap="all" sz="18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73" name="Номер слайда"/>
          <p:cNvSpPr txBox="1"/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Раздел">
    <p:bg>
      <p:bgPr>
        <a:solidFill>
          <a:srgbClr val="227AA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Заголовок раздела"/>
          <p:cNvSpPr txBox="1"/>
          <p:nvPr>
            <p:ph type="title" hasCustomPrompt="1"/>
          </p:nvPr>
        </p:nvSpPr>
        <p:spPr>
          <a:xfrm>
            <a:off x="1727200" y="5410200"/>
            <a:ext cx="20929600" cy="25400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Заголовок раздела</a:t>
            </a:r>
          </a:p>
        </p:txBody>
      </p:sp>
      <p:sp>
        <p:nvSpPr>
          <p:cNvPr id="81" name="Линия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EFEBDF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cap="all" sz="18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82" name="Линия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EFEBDF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cap="all" sz="18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83" name="Номер слайда"/>
          <p:cNvSpPr txBox="1"/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Заголовок слайда"/>
          <p:cNvSpPr txBox="1"/>
          <p:nvPr>
            <p:ph type="title" hasCustomPrompt="1"/>
          </p:nvPr>
        </p:nvSpPr>
        <p:spPr>
          <a:xfrm>
            <a:off x="1727200" y="1739900"/>
            <a:ext cx="20929600" cy="3229571"/>
          </a:xfrm>
          <a:prstGeom prst="rect">
            <a:avLst/>
          </a:prstGeom>
        </p:spPr>
        <p:txBody>
          <a:bodyPr anchor="t"/>
          <a:lstStyle/>
          <a:p>
            <a:pPr/>
            <a:r>
              <a:t>Заголовок слайда</a:t>
            </a:r>
          </a:p>
        </p:txBody>
      </p:sp>
      <p:sp>
        <p:nvSpPr>
          <p:cNvPr id="91" name="Автор и дата"/>
          <p:cNvSpPr txBox="1"/>
          <p:nvPr>
            <p:ph type="body" sz="quarter" idx="13" hasCustomPrompt="1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</p:spPr>
        <p:txBody>
          <a:bodyPr anchor="ctr"/>
          <a:lstStyle>
            <a:lvl1pPr defTabSz="685800">
              <a:lnSpc>
                <a:spcPct val="100000"/>
              </a:lnSpc>
              <a:defRPr b="1" cap="all" spc="0" sz="2000">
                <a:solidFill>
                  <a:srgbClr val="227AAF"/>
                </a:solidFill>
              </a:defRPr>
            </a:lvl1pPr>
          </a:lstStyle>
          <a:p>
            <a:pPr/>
            <a:r>
              <a:t>Автор и дата</a:t>
            </a:r>
          </a:p>
        </p:txBody>
      </p:sp>
      <p:sp>
        <p:nvSpPr>
          <p:cNvPr id="92" name="Номер слайда"/>
          <p:cNvSpPr txBox="1"/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Заголовок повестки дня"/>
          <p:cNvSpPr txBox="1"/>
          <p:nvPr>
            <p:ph type="title" hasCustomPrompt="1"/>
          </p:nvPr>
        </p:nvSpPr>
        <p:spPr>
          <a:xfrm>
            <a:off x="1727200" y="1739900"/>
            <a:ext cx="20929600" cy="3300115"/>
          </a:xfrm>
          <a:prstGeom prst="rect">
            <a:avLst/>
          </a:prstGeom>
        </p:spPr>
        <p:txBody>
          <a:bodyPr anchor="t"/>
          <a:lstStyle/>
          <a:p>
            <a:pPr/>
            <a:r>
              <a:t>Заголовок повестки дня</a:t>
            </a:r>
          </a:p>
        </p:txBody>
      </p:sp>
      <p:sp>
        <p:nvSpPr>
          <p:cNvPr id="100" name="Уровень текста 1…"/>
          <p:cNvSpPr txBox="1"/>
          <p:nvPr>
            <p:ph type="body" sz="half" idx="1" hasCustomPrompt="1"/>
          </p:nvPr>
        </p:nvSpPr>
        <p:spPr>
          <a:xfrm>
            <a:off x="1727200" y="5043258"/>
            <a:ext cx="20929600" cy="6172201"/>
          </a:xfrm>
          <a:prstGeom prst="rect">
            <a:avLst/>
          </a:prstGeom>
        </p:spPr>
        <p:txBody>
          <a:bodyPr/>
          <a:lstStyle>
            <a:lvl1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56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56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56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56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pc="0" sz="560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pPr/>
            <a:r>
              <a:t>Темы повестки дня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1" name="Номер слайда"/>
          <p:cNvSpPr txBox="1"/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0E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презентации"/>
          <p:cNvSpPr txBox="1"/>
          <p:nvPr>
            <p:ph type="title" hasCustomPrompt="1"/>
          </p:nvPr>
        </p:nvSpPr>
        <p:spPr>
          <a:xfrm>
            <a:off x="1727200" y="4428480"/>
            <a:ext cx="20929600" cy="2797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Заголовок презентации</a:t>
            </a:r>
          </a:p>
        </p:txBody>
      </p:sp>
      <p:sp>
        <p:nvSpPr>
          <p:cNvPr id="3" name="Линия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cap="all" sz="18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4" name="Линия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cap="all" sz="18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5" name="Уровень текста 1…"/>
          <p:cNvSpPr txBox="1"/>
          <p:nvPr>
            <p:ph type="body" idx="1" hasCustomPrompt="1"/>
          </p:nvPr>
        </p:nvSpPr>
        <p:spPr>
          <a:xfrm>
            <a:off x="1727200" y="7251700"/>
            <a:ext cx="20929600" cy="2038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Подзаголовок презентации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" name="Номер слайда"/>
          <p:cNvSpPr txBox="1"/>
          <p:nvPr>
            <p:ph type="sldNum" sz="quarter" idx="2"/>
          </p:nvPr>
        </p:nvSpPr>
        <p:spPr>
          <a:xfrm>
            <a:off x="11998832" y="13030199"/>
            <a:ext cx="386335" cy="419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821531">
              <a:lnSpc>
                <a:spcPct val="100000"/>
              </a:lnSpc>
              <a:spcBef>
                <a:spcPts val="0"/>
              </a:spcBef>
              <a:tabLst/>
              <a:defRPr sz="1800">
                <a:solidFill>
                  <a:srgbClr val="227AA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6" strike="noStrike" sz="8600" u="none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1pPr>
      <a:lvl2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6" strike="noStrike" sz="8600" u="none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2pPr>
      <a:lvl3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6" strike="noStrike" sz="8600" u="none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3pPr>
      <a:lvl4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6" strike="noStrike" sz="8600" u="none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4pPr>
      <a:lvl5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6" strike="noStrike" sz="8600" u="none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5pPr>
      <a:lvl6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6" strike="noStrike" sz="8600" u="none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6pPr>
      <a:lvl7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6" strike="noStrike" sz="8600" u="none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7pPr>
      <a:lvl8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6" strike="noStrike" sz="8600" u="none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8pPr>
      <a:lvl9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6" strike="noStrike" sz="8600" u="none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9pPr>
    </p:titleStyle>
    <p:body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44" strike="noStrike" sz="4400" u="none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1pPr>
      <a:lvl2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44" strike="noStrike" sz="4400" u="none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2pPr>
      <a:lvl3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44" strike="noStrike" sz="4400" u="none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3pPr>
      <a:lvl4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44" strike="noStrike" sz="4400" u="none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4pPr>
      <a:lvl5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44" strike="noStrike" sz="4400" u="none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5pPr>
      <a:lvl6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44" strike="noStrike" sz="4400" u="none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6pPr>
      <a:lvl7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44" strike="noStrike" sz="4400" u="none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7pPr>
      <a:lvl8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44" strike="noStrike" sz="4400" u="none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8pPr>
      <a:lvl9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44" strike="noStrike" sz="4400" u="none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Relationship Id="rId3" Type="http://schemas.openxmlformats.org/officeDocument/2006/relationships/hyperlink" Target="https://conservationaction.co.za/resources/reports/evidence-of-a-growing-elephant-poaching-problem-in-botswana/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Relationship Id="rId3" Type="http://schemas.openxmlformats.org/officeDocument/2006/relationships/hyperlink" Target="https://www.theguardian.com/environment/2018/nov/05/lion-poaching-the-brutal-new-threat-to-africas-prides" TargetMode="Externa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Автор и дата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Krivolov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Krivolov</a:t>
            </a:r>
          </a:p>
        </p:txBody>
      </p:sp>
      <p:sp>
        <p:nvSpPr>
          <p:cNvPr id="168" name="Stanislava Podrobnjak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Stanislava Podrobnjak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O mojoj grup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 mojoj grupi</a:t>
            </a:r>
          </a:p>
        </p:txBody>
      </p:sp>
      <p:sp>
        <p:nvSpPr>
          <p:cNvPr id="171" name="Автор и дата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Moj tim: Una, Šani, Luka i ja…"/>
          <p:cNvSpPr txBox="1"/>
          <p:nvPr/>
        </p:nvSpPr>
        <p:spPr>
          <a:xfrm>
            <a:off x="644757" y="4488479"/>
            <a:ext cx="21711004" cy="473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Moj tim: Una, Šani, Luka i ja</a:t>
            </a:r>
          </a:p>
          <a:p>
            <a:pPr/>
            <a:r>
              <a:t>Centralna ideja: Prirodne nepogode i uticaj ljudi može da napravi veliku nestabilnost u životnoj sredini.</a:t>
            </a:r>
          </a:p>
          <a:p>
            <a:pPr/>
            <a:r>
              <a:t>Pravac istraživanja: Kako krivolov utiče na lanac ishrane.</a:t>
            </a:r>
          </a:p>
          <a:p>
            <a:pPr/>
            <a:r>
              <a:t>Mentor: Danica Simovoć</a:t>
            </a:r>
          </a:p>
          <a:p>
            <a:pPr/>
            <a:r>
              <a:t>Učiteljica: Katarina Milošević</a:t>
            </a:r>
          </a:p>
          <a:p>
            <a:pPr/>
            <a:r>
              <a:t>Ko nas sluša: škola, roditelji i učitelji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Šta je krivolov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Šta je krivolov?</a:t>
            </a:r>
          </a:p>
        </p:txBody>
      </p:sp>
      <p:sp>
        <p:nvSpPr>
          <p:cNvPr id="175" name="Автор и дата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Krivolov je nelegalno ubijanje životinja. Ljudi koji to rade su lovci. Lovci mogu i da prodaju životinje kao egzotične kućne ljubimce, ali i da ih ubiju i da prodaju delove tela tih životinja na crnom tržištu. Sada je krivolov zabranjen u skoro svim drža"/>
          <p:cNvSpPr txBox="1"/>
          <p:nvPr/>
        </p:nvSpPr>
        <p:spPr>
          <a:xfrm>
            <a:off x="1120868" y="2238348"/>
            <a:ext cx="6703166" cy="10637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Krivolov je nelegalno ubijanje životinja. Ljudi koji to rade su lovci. Lovci mogu i da prodaju životinje kao egzotične kućne ljubimce, ali i da ih ubiju i da prodaju delove tela tih životinja na crnom tržištu. Sada je krivolov zabranjen u skoro svim državama, ali lovci još uvek ubijaju životinje.</a:t>
            </a:r>
          </a:p>
        </p:txBody>
      </p:sp>
      <p:pic>
        <p:nvPicPr>
          <p:cNvPr id="177" name="A217BE9B-5FD8-40B3-A575-F41093A0A1CD-L0-001.jpeg" descr="A217BE9B-5FD8-40B3-A575-F41093A0A1CD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10086" y="3247034"/>
            <a:ext cx="13485416" cy="9891222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Fotografija:"/>
          <p:cNvSpPr txBox="1"/>
          <p:nvPr/>
        </p:nvSpPr>
        <p:spPr>
          <a:xfrm>
            <a:off x="11528602" y="6496050"/>
            <a:ext cx="2637131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Fotografija: </a:t>
            </a:r>
          </a:p>
        </p:txBody>
      </p:sp>
      <p:sp>
        <p:nvSpPr>
          <p:cNvPr id="179" name="https://conservationaction.co.za/resources/reports/evidence-of-a-growing-elephant-poaching-problem-in-botswana/"/>
          <p:cNvSpPr txBox="1"/>
          <p:nvPr/>
        </p:nvSpPr>
        <p:spPr>
          <a:xfrm>
            <a:off x="16434226" y="1801317"/>
            <a:ext cx="7023947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500"/>
            </a:pPr>
            <a:r>
              <a:rPr u="sng">
                <a:hlinkClick r:id="rId3" invalidUrl="" action="" tgtFrame="" tooltip="" history="1" highlightClick="0" endSnd="0"/>
              </a:rPr>
              <a:t>https://conservationaction.co.za/resources/reports/evidence-of-a-growing-elephant-poaching-problem-in-botswana/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Krivolov za novac,  jelo,  sigurnost i zabavu"/>
          <p:cNvSpPr txBox="1"/>
          <p:nvPr>
            <p:ph type="title"/>
          </p:nvPr>
        </p:nvSpPr>
        <p:spPr>
          <a:xfrm>
            <a:off x="2072207" y="942504"/>
            <a:ext cx="20929601" cy="3229571"/>
          </a:xfrm>
          <a:prstGeom prst="rect">
            <a:avLst/>
          </a:prstGeom>
        </p:spPr>
        <p:txBody>
          <a:bodyPr/>
          <a:lstStyle/>
          <a:p>
            <a:pPr/>
            <a:r>
              <a:t>Krivolov za novac,  jelo,  sigurnost i zabavu </a:t>
            </a:r>
          </a:p>
        </p:txBody>
      </p:sp>
      <p:sp>
        <p:nvSpPr>
          <p:cNvPr id="182" name="Автор и дата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Neki lovci ubijaju ugrožene i neugrožene vrste životinja za novac i jelo. Prodaju kožu, krzno, kosti, meso i druge delove tela jednostavno da bi preživeli. Drugi deo lovaca ubijaju samo radi zabave, da bi pokazali kako suhrabri i jaki."/>
          <p:cNvSpPr txBox="1"/>
          <p:nvPr/>
        </p:nvSpPr>
        <p:spPr>
          <a:xfrm>
            <a:off x="200846" y="5032552"/>
            <a:ext cx="7896319" cy="7183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/>
            </a:lvl1pPr>
          </a:lstStyle>
          <a:p>
            <a:pPr/>
            <a:r>
              <a:t>Neki lovci ubijaju ugrožene i neugrožene vrste životinja za novac i jelo. Prodaju kožu, krzno, kosti, meso i druge delove tela jednostavno da bi preživeli. Drugi deo lovaca ubijaju samo radi zabave, da bi pokazali kako suhrabri i jaki.</a:t>
            </a:r>
          </a:p>
        </p:txBody>
      </p:sp>
      <p:pic>
        <p:nvPicPr>
          <p:cNvPr id="184" name="8361F941-DBDF-4007-A0A4-228C69CCCE12-L0-001.jpeg" descr="8361F941-DBDF-4007-A0A4-228C69CCCE1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56880" y="4200179"/>
            <a:ext cx="16265013" cy="8847866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Fotografija https://www.theguardian.com/environment/2018/nov/05/lion-poaching-the-brutal-new-threat-to-africas-prides"/>
          <p:cNvSpPr txBox="1"/>
          <p:nvPr/>
        </p:nvSpPr>
        <p:spPr>
          <a:xfrm>
            <a:off x="14489920" y="3079353"/>
            <a:ext cx="10066992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500"/>
            </a:pPr>
            <a:r>
              <a:t>Fotografija </a:t>
            </a:r>
            <a:r>
              <a:rPr u="sng">
                <a:hlinkClick r:id="rId3" invalidUrl="" action="" tgtFrame="" tooltip="" history="1" highlightClick="0" endSnd="0"/>
              </a:rPr>
              <a:t>https://www.theguardian.com/environment/2018/nov/05/lion-poaching-the-brutal-new-threat-to-africas-prides</a:t>
            </a:r>
            <a:r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opulacija ugroženih vrsta"/>
          <p:cNvSpPr txBox="1"/>
          <p:nvPr>
            <p:ph type="title"/>
          </p:nvPr>
        </p:nvSpPr>
        <p:spPr>
          <a:xfrm>
            <a:off x="1727200" y="819879"/>
            <a:ext cx="20929600" cy="1648285"/>
          </a:xfrm>
          <a:prstGeom prst="rect">
            <a:avLst/>
          </a:prstGeom>
        </p:spPr>
        <p:txBody>
          <a:bodyPr/>
          <a:lstStyle/>
          <a:p>
            <a:pPr/>
            <a:r>
              <a:t>Populacija ugroženih vrsta</a:t>
            </a:r>
          </a:p>
        </p:txBody>
      </p:sp>
      <p:sp>
        <p:nvSpPr>
          <p:cNvPr id="188" name="To su neki primeri ugroženih vrsta i njihove populacije"/>
          <p:cNvSpPr txBox="1"/>
          <p:nvPr/>
        </p:nvSpPr>
        <p:spPr>
          <a:xfrm>
            <a:off x="948364" y="2996803"/>
            <a:ext cx="11518900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To su neki primeri ugroženih vrsta i njihove populacije</a:t>
            </a:r>
          </a:p>
        </p:txBody>
      </p:sp>
      <p:sp>
        <p:nvSpPr>
          <p:cNvPr id="189" name="Crni nosorozi- otprilike 5,500"/>
          <p:cNvSpPr txBox="1"/>
          <p:nvPr/>
        </p:nvSpPr>
        <p:spPr>
          <a:xfrm>
            <a:off x="775860" y="4399954"/>
            <a:ext cx="6458786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Crni nosorozi- otprilike 5,500</a:t>
            </a:r>
          </a:p>
        </p:txBody>
      </p:sp>
      <p:sp>
        <p:nvSpPr>
          <p:cNvPr id="190" name="Bornean orangutan- 104,700"/>
          <p:cNvSpPr txBox="1"/>
          <p:nvPr/>
        </p:nvSpPr>
        <p:spPr>
          <a:xfrm>
            <a:off x="1013053" y="5055589"/>
            <a:ext cx="6616915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Bornean orangutan- 104,700</a:t>
            </a:r>
          </a:p>
        </p:txBody>
      </p:sp>
      <p:sp>
        <p:nvSpPr>
          <p:cNvPr id="191" name="Amurski leopard- samo 57!"/>
          <p:cNvSpPr txBox="1"/>
          <p:nvPr/>
        </p:nvSpPr>
        <p:spPr>
          <a:xfrm>
            <a:off x="984302" y="5803106"/>
            <a:ext cx="6041902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Amurski leopard- samo 57!</a:t>
            </a:r>
          </a:p>
        </p:txBody>
      </p:sp>
      <p:sp>
        <p:nvSpPr>
          <p:cNvPr id="192" name="Podvrsta zapadne gorile (cross river gorilla)- oko 300"/>
          <p:cNvSpPr txBox="1"/>
          <p:nvPr/>
        </p:nvSpPr>
        <p:spPr>
          <a:xfrm>
            <a:off x="890863" y="6301703"/>
            <a:ext cx="6228781" cy="1221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Podvrsta zapadne gorile (cross river gorilla)- oko 300</a:t>
            </a:r>
          </a:p>
        </p:txBody>
      </p:sp>
      <p:sp>
        <p:nvSpPr>
          <p:cNvPr id="193" name="Kornjača sokola- između 20,000 i 23,000 ženki koje polažu jaja."/>
          <p:cNvSpPr txBox="1"/>
          <p:nvPr/>
        </p:nvSpPr>
        <p:spPr>
          <a:xfrm>
            <a:off x="775860" y="7423586"/>
            <a:ext cx="5826271" cy="1719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Kornjača sokola- između 20,000 i 23,000 ženki koje polažu jaja.</a:t>
            </a:r>
          </a:p>
        </p:txBody>
      </p:sp>
      <p:sp>
        <p:nvSpPr>
          <p:cNvPr id="194" name="Мужчина"/>
          <p:cNvSpPr/>
          <p:nvPr/>
        </p:nvSpPr>
        <p:spPr>
          <a:xfrm>
            <a:off x="11679821" y="2293276"/>
            <a:ext cx="3990653" cy="10302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0" h="21502" fill="norm" stroke="1" extrusionOk="0">
                <a:moveTo>
                  <a:pt x="10246" y="10"/>
                </a:moveTo>
                <a:cubicBezTo>
                  <a:pt x="9651" y="39"/>
                  <a:pt x="9052" y="142"/>
                  <a:pt x="8490" y="331"/>
                </a:cubicBezTo>
                <a:cubicBezTo>
                  <a:pt x="7409" y="697"/>
                  <a:pt x="7827" y="1471"/>
                  <a:pt x="7827" y="1471"/>
                </a:cubicBezTo>
                <a:cubicBezTo>
                  <a:pt x="7827" y="1471"/>
                  <a:pt x="7467" y="1472"/>
                  <a:pt x="7689" y="1837"/>
                </a:cubicBezTo>
                <a:cubicBezTo>
                  <a:pt x="7827" y="2069"/>
                  <a:pt x="7730" y="2122"/>
                  <a:pt x="8174" y="2197"/>
                </a:cubicBezTo>
                <a:cubicBezTo>
                  <a:pt x="8285" y="2477"/>
                  <a:pt x="8629" y="2493"/>
                  <a:pt x="8629" y="2983"/>
                </a:cubicBezTo>
                <a:cubicBezTo>
                  <a:pt x="8629" y="2988"/>
                  <a:pt x="8355" y="2978"/>
                  <a:pt x="8161" y="3134"/>
                </a:cubicBezTo>
                <a:cubicBezTo>
                  <a:pt x="8106" y="3177"/>
                  <a:pt x="8049" y="3322"/>
                  <a:pt x="7827" y="3359"/>
                </a:cubicBezTo>
                <a:cubicBezTo>
                  <a:pt x="6842" y="3542"/>
                  <a:pt x="4636" y="3731"/>
                  <a:pt x="4095" y="3941"/>
                </a:cubicBezTo>
                <a:cubicBezTo>
                  <a:pt x="3332" y="4237"/>
                  <a:pt x="185" y="6557"/>
                  <a:pt x="185" y="6783"/>
                </a:cubicBezTo>
                <a:cubicBezTo>
                  <a:pt x="185" y="7133"/>
                  <a:pt x="112" y="7369"/>
                  <a:pt x="306" y="7546"/>
                </a:cubicBezTo>
                <a:cubicBezTo>
                  <a:pt x="1138" y="8300"/>
                  <a:pt x="2140" y="9548"/>
                  <a:pt x="3388" y="10139"/>
                </a:cubicBezTo>
                <a:cubicBezTo>
                  <a:pt x="3555" y="10220"/>
                  <a:pt x="3874" y="10313"/>
                  <a:pt x="4290" y="10366"/>
                </a:cubicBezTo>
                <a:cubicBezTo>
                  <a:pt x="4706" y="10420"/>
                  <a:pt x="5414" y="10539"/>
                  <a:pt x="5400" y="10636"/>
                </a:cubicBezTo>
                <a:cubicBezTo>
                  <a:pt x="5261" y="11507"/>
                  <a:pt x="4984" y="13595"/>
                  <a:pt x="4775" y="14591"/>
                </a:cubicBezTo>
                <a:cubicBezTo>
                  <a:pt x="4637" y="15242"/>
                  <a:pt x="4526" y="15984"/>
                  <a:pt x="4429" y="16447"/>
                </a:cubicBezTo>
                <a:cubicBezTo>
                  <a:pt x="4262" y="17244"/>
                  <a:pt x="4221" y="18180"/>
                  <a:pt x="3666" y="19165"/>
                </a:cubicBezTo>
                <a:cubicBezTo>
                  <a:pt x="3416" y="19617"/>
                  <a:pt x="2972" y="20214"/>
                  <a:pt x="3250" y="20214"/>
                </a:cubicBezTo>
                <a:cubicBezTo>
                  <a:pt x="2833" y="20612"/>
                  <a:pt x="1236" y="20827"/>
                  <a:pt x="432" y="20913"/>
                </a:cubicBezTo>
                <a:cubicBezTo>
                  <a:pt x="154" y="20940"/>
                  <a:pt x="-25" y="21043"/>
                  <a:pt x="3" y="21156"/>
                </a:cubicBezTo>
                <a:lnTo>
                  <a:pt x="29" y="21225"/>
                </a:lnTo>
                <a:cubicBezTo>
                  <a:pt x="43" y="21311"/>
                  <a:pt x="324" y="21344"/>
                  <a:pt x="393" y="21344"/>
                </a:cubicBezTo>
                <a:cubicBezTo>
                  <a:pt x="837" y="21376"/>
                  <a:pt x="2207" y="21461"/>
                  <a:pt x="3206" y="21305"/>
                </a:cubicBezTo>
                <a:cubicBezTo>
                  <a:pt x="4371" y="21128"/>
                  <a:pt x="5857" y="21247"/>
                  <a:pt x="7008" y="21188"/>
                </a:cubicBezTo>
                <a:cubicBezTo>
                  <a:pt x="7355" y="21171"/>
                  <a:pt x="7398" y="20692"/>
                  <a:pt x="7259" y="20471"/>
                </a:cubicBezTo>
                <a:cubicBezTo>
                  <a:pt x="7218" y="20407"/>
                  <a:pt x="7134" y="20375"/>
                  <a:pt x="7134" y="20375"/>
                </a:cubicBezTo>
                <a:lnTo>
                  <a:pt x="7190" y="20412"/>
                </a:lnTo>
                <a:cubicBezTo>
                  <a:pt x="7773" y="20434"/>
                  <a:pt x="8367" y="17905"/>
                  <a:pt x="8742" y="15860"/>
                </a:cubicBezTo>
                <a:cubicBezTo>
                  <a:pt x="8908" y="14999"/>
                  <a:pt x="10033" y="13116"/>
                  <a:pt x="10394" y="12497"/>
                </a:cubicBezTo>
                <a:cubicBezTo>
                  <a:pt x="10421" y="12443"/>
                  <a:pt x="10630" y="12443"/>
                  <a:pt x="10658" y="12497"/>
                </a:cubicBezTo>
                <a:cubicBezTo>
                  <a:pt x="10880" y="12987"/>
                  <a:pt x="11168" y="14031"/>
                  <a:pt x="11473" y="14757"/>
                </a:cubicBezTo>
                <a:cubicBezTo>
                  <a:pt x="11542" y="14924"/>
                  <a:pt x="11753" y="15564"/>
                  <a:pt x="11781" y="15968"/>
                </a:cubicBezTo>
                <a:cubicBezTo>
                  <a:pt x="11892" y="17206"/>
                  <a:pt x="11572" y="19842"/>
                  <a:pt x="12002" y="20175"/>
                </a:cubicBezTo>
                <a:cubicBezTo>
                  <a:pt x="12002" y="20175"/>
                  <a:pt x="11906" y="20682"/>
                  <a:pt x="11490" y="21053"/>
                </a:cubicBezTo>
                <a:cubicBezTo>
                  <a:pt x="10908" y="21575"/>
                  <a:pt x="13763" y="21580"/>
                  <a:pt x="14568" y="21381"/>
                </a:cubicBezTo>
                <a:cubicBezTo>
                  <a:pt x="15608" y="21128"/>
                  <a:pt x="14986" y="20682"/>
                  <a:pt x="15028" y="20488"/>
                </a:cubicBezTo>
                <a:cubicBezTo>
                  <a:pt x="15125" y="20316"/>
                  <a:pt x="15333" y="20316"/>
                  <a:pt x="15444" y="19950"/>
                </a:cubicBezTo>
                <a:cubicBezTo>
                  <a:pt x="15763" y="18841"/>
                  <a:pt x="15485" y="17442"/>
                  <a:pt x="15513" y="16318"/>
                </a:cubicBezTo>
                <a:cubicBezTo>
                  <a:pt x="15527" y="15946"/>
                  <a:pt x="15886" y="15230"/>
                  <a:pt x="15886" y="14229"/>
                </a:cubicBezTo>
                <a:cubicBezTo>
                  <a:pt x="15886" y="13223"/>
                  <a:pt x="15888" y="12330"/>
                  <a:pt x="15721" y="11431"/>
                </a:cubicBezTo>
                <a:cubicBezTo>
                  <a:pt x="15610" y="10839"/>
                  <a:pt x="16110" y="10802"/>
                  <a:pt x="15652" y="10044"/>
                </a:cubicBezTo>
                <a:cubicBezTo>
                  <a:pt x="17247" y="10108"/>
                  <a:pt x="17453" y="10054"/>
                  <a:pt x="17967" y="9801"/>
                </a:cubicBezTo>
                <a:cubicBezTo>
                  <a:pt x="19312" y="9123"/>
                  <a:pt x="20798" y="7585"/>
                  <a:pt x="21062" y="7321"/>
                </a:cubicBezTo>
                <a:cubicBezTo>
                  <a:pt x="21575" y="7278"/>
                  <a:pt x="21546" y="6846"/>
                  <a:pt x="21296" y="6534"/>
                </a:cubicBezTo>
                <a:cubicBezTo>
                  <a:pt x="21226" y="6453"/>
                  <a:pt x="20909" y="6465"/>
                  <a:pt x="20854" y="6384"/>
                </a:cubicBezTo>
                <a:cubicBezTo>
                  <a:pt x="20424" y="5755"/>
                  <a:pt x="17691" y="4302"/>
                  <a:pt x="17247" y="3990"/>
                </a:cubicBezTo>
                <a:cubicBezTo>
                  <a:pt x="16859" y="3715"/>
                  <a:pt x="14264" y="3516"/>
                  <a:pt x="13376" y="3381"/>
                </a:cubicBezTo>
                <a:cubicBezTo>
                  <a:pt x="13237" y="3360"/>
                  <a:pt x="13085" y="3300"/>
                  <a:pt x="13029" y="3247"/>
                </a:cubicBezTo>
                <a:cubicBezTo>
                  <a:pt x="13001" y="3225"/>
                  <a:pt x="12988" y="3204"/>
                  <a:pt x="12960" y="3183"/>
                </a:cubicBezTo>
                <a:cubicBezTo>
                  <a:pt x="12724" y="2984"/>
                  <a:pt x="12392" y="2989"/>
                  <a:pt x="12392" y="2989"/>
                </a:cubicBezTo>
                <a:cubicBezTo>
                  <a:pt x="12350" y="2839"/>
                  <a:pt x="12319" y="2714"/>
                  <a:pt x="12444" y="2628"/>
                </a:cubicBezTo>
                <a:cubicBezTo>
                  <a:pt x="12610" y="2504"/>
                  <a:pt x="12750" y="2364"/>
                  <a:pt x="12847" y="2219"/>
                </a:cubicBezTo>
                <a:cubicBezTo>
                  <a:pt x="13041" y="2203"/>
                  <a:pt x="13196" y="2213"/>
                  <a:pt x="13376" y="1933"/>
                </a:cubicBezTo>
                <a:cubicBezTo>
                  <a:pt x="13445" y="1810"/>
                  <a:pt x="13748" y="1482"/>
                  <a:pt x="13276" y="1471"/>
                </a:cubicBezTo>
                <a:cubicBezTo>
                  <a:pt x="13373" y="1245"/>
                  <a:pt x="13679" y="444"/>
                  <a:pt x="12500" y="272"/>
                </a:cubicBezTo>
                <a:cubicBezTo>
                  <a:pt x="12154" y="223"/>
                  <a:pt x="12141" y="153"/>
                  <a:pt x="11989" y="126"/>
                </a:cubicBezTo>
                <a:cubicBezTo>
                  <a:pt x="11434" y="23"/>
                  <a:pt x="10841" y="-20"/>
                  <a:pt x="10246" y="10"/>
                </a:cubicBezTo>
                <a:close/>
                <a:moveTo>
                  <a:pt x="16042" y="6038"/>
                </a:moveTo>
                <a:cubicBezTo>
                  <a:pt x="16175" y="6060"/>
                  <a:pt x="16316" y="6123"/>
                  <a:pt x="16371" y="6147"/>
                </a:cubicBezTo>
                <a:cubicBezTo>
                  <a:pt x="17342" y="6567"/>
                  <a:pt x="18104" y="6825"/>
                  <a:pt x="18201" y="6955"/>
                </a:cubicBezTo>
                <a:cubicBezTo>
                  <a:pt x="18270" y="7186"/>
                  <a:pt x="18326" y="7449"/>
                  <a:pt x="18326" y="7449"/>
                </a:cubicBezTo>
                <a:cubicBezTo>
                  <a:pt x="18326" y="7449"/>
                  <a:pt x="17454" y="9005"/>
                  <a:pt x="17052" y="9124"/>
                </a:cubicBezTo>
                <a:cubicBezTo>
                  <a:pt x="16802" y="9205"/>
                  <a:pt x="15790" y="8946"/>
                  <a:pt x="15236" y="8972"/>
                </a:cubicBezTo>
                <a:cubicBezTo>
                  <a:pt x="15236" y="8703"/>
                  <a:pt x="15249" y="8450"/>
                  <a:pt x="15305" y="7950"/>
                </a:cubicBezTo>
                <a:cubicBezTo>
                  <a:pt x="15374" y="7347"/>
                  <a:pt x="15692" y="6443"/>
                  <a:pt x="15747" y="6174"/>
                </a:cubicBezTo>
                <a:cubicBezTo>
                  <a:pt x="15782" y="6034"/>
                  <a:pt x="15908" y="6016"/>
                  <a:pt x="16042" y="6038"/>
                </a:cubicBezTo>
                <a:close/>
                <a:moveTo>
                  <a:pt x="5001" y="6053"/>
                </a:moveTo>
                <a:cubicBezTo>
                  <a:pt x="5137" y="6043"/>
                  <a:pt x="5286" y="6074"/>
                  <a:pt x="5317" y="6131"/>
                </a:cubicBezTo>
                <a:cubicBezTo>
                  <a:pt x="5456" y="6389"/>
                  <a:pt x="5454" y="6740"/>
                  <a:pt x="5551" y="7133"/>
                </a:cubicBezTo>
                <a:cubicBezTo>
                  <a:pt x="5704" y="7752"/>
                  <a:pt x="5968" y="8369"/>
                  <a:pt x="5898" y="8735"/>
                </a:cubicBezTo>
                <a:cubicBezTo>
                  <a:pt x="5870" y="8918"/>
                  <a:pt x="5912" y="9091"/>
                  <a:pt x="5898" y="9107"/>
                </a:cubicBezTo>
                <a:cubicBezTo>
                  <a:pt x="5898" y="9107"/>
                  <a:pt x="5413" y="9295"/>
                  <a:pt x="5205" y="9322"/>
                </a:cubicBezTo>
                <a:cubicBezTo>
                  <a:pt x="4899" y="9355"/>
                  <a:pt x="4593" y="9462"/>
                  <a:pt x="4537" y="9430"/>
                </a:cubicBezTo>
                <a:cubicBezTo>
                  <a:pt x="4149" y="9150"/>
                  <a:pt x="3152" y="7622"/>
                  <a:pt x="3042" y="7385"/>
                </a:cubicBezTo>
                <a:cubicBezTo>
                  <a:pt x="3097" y="7251"/>
                  <a:pt x="3139" y="7062"/>
                  <a:pt x="3167" y="6965"/>
                </a:cubicBezTo>
                <a:cubicBezTo>
                  <a:pt x="3181" y="6922"/>
                  <a:pt x="3206" y="6884"/>
                  <a:pt x="3276" y="6852"/>
                </a:cubicBezTo>
                <a:cubicBezTo>
                  <a:pt x="3539" y="6701"/>
                  <a:pt x="4330" y="6260"/>
                  <a:pt x="4871" y="6077"/>
                </a:cubicBezTo>
                <a:cubicBezTo>
                  <a:pt x="4909" y="6063"/>
                  <a:pt x="4955" y="6057"/>
                  <a:pt x="5001" y="6053"/>
                </a:cubicBezTo>
                <a:close/>
              </a:path>
            </a:pathLst>
          </a:custGeom>
          <a:solidFill>
            <a:srgbClr val="4B4A4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cap="all" sz="1800">
                <a:solidFill>
                  <a:srgbClr val="8D8602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195" name="Прямоугольный комментарий"/>
          <p:cNvSpPr/>
          <p:nvPr/>
        </p:nvSpPr>
        <p:spPr>
          <a:xfrm>
            <a:off x="14426476" y="2076782"/>
            <a:ext cx="4741466" cy="37595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602" y="0"/>
                </a:moveTo>
                <a:cubicBezTo>
                  <a:pt x="7622" y="0"/>
                  <a:pt x="5143" y="2682"/>
                  <a:pt x="4590" y="6236"/>
                </a:cubicBezTo>
                <a:lnTo>
                  <a:pt x="0" y="7702"/>
                </a:lnTo>
                <a:lnTo>
                  <a:pt x="4473" y="9155"/>
                </a:lnTo>
                <a:lnTo>
                  <a:pt x="4473" y="13868"/>
                </a:lnTo>
                <a:cubicBezTo>
                  <a:pt x="4473" y="18137"/>
                  <a:pt x="7217" y="21600"/>
                  <a:pt x="10602" y="21600"/>
                </a:cubicBezTo>
                <a:lnTo>
                  <a:pt x="15469" y="21600"/>
                </a:lnTo>
                <a:cubicBezTo>
                  <a:pt x="18854" y="21600"/>
                  <a:pt x="21600" y="18137"/>
                  <a:pt x="21600" y="13868"/>
                </a:cubicBezTo>
                <a:lnTo>
                  <a:pt x="21600" y="7730"/>
                </a:lnTo>
                <a:cubicBezTo>
                  <a:pt x="21600" y="3460"/>
                  <a:pt x="18854" y="0"/>
                  <a:pt x="15469" y="0"/>
                </a:cubicBezTo>
                <a:lnTo>
                  <a:pt x="10602" y="0"/>
                </a:lnTo>
                <a:close/>
              </a:path>
            </a:pathLst>
          </a:custGeom>
          <a:solidFill>
            <a:srgbClr val="4B4A4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100000"/>
              </a:lnSpc>
              <a:spcBef>
                <a:spcPts val="0"/>
              </a:spcBef>
              <a:defRPr cap="all" sz="1800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</a:p>
        </p:txBody>
      </p:sp>
      <p:sp>
        <p:nvSpPr>
          <p:cNvPr id="196" name="Ovo je nemoguće! Želim da pomognem tim životinjama!"/>
          <p:cNvSpPr txBox="1"/>
          <p:nvPr/>
        </p:nvSpPr>
        <p:spPr>
          <a:xfrm>
            <a:off x="16004432" y="2350030"/>
            <a:ext cx="2908081" cy="3213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Ovo je nemoguće! Želim da pomognem tim životinjama!</a:t>
            </a:r>
          </a:p>
        </p:txBody>
      </p:sp>
      <p:sp>
        <p:nvSpPr>
          <p:cNvPr id="197" name="Čovek:aplikacija Keynote"/>
          <p:cNvSpPr txBox="1"/>
          <p:nvPr/>
        </p:nvSpPr>
        <p:spPr>
          <a:xfrm>
            <a:off x="15697446" y="11510309"/>
            <a:ext cx="2318957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/>
            </a:lvl1pPr>
          </a:lstStyle>
          <a:p>
            <a:pPr/>
            <a:r>
              <a:t>Čovek:aplikacija Keynote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Kako možeš da pomogneš ugroženim životinjama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Kako možeš da pomogneš ugroženim životinjama?</a:t>
            </a:r>
          </a:p>
        </p:txBody>
      </p:sp>
      <p:sp>
        <p:nvSpPr>
          <p:cNvPr id="200" name="Автор и дата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1" name="Molim te, nemoj da budeš lovac kada porasteš!…"/>
          <p:cNvSpPr txBox="1"/>
          <p:nvPr/>
        </p:nvSpPr>
        <p:spPr>
          <a:xfrm>
            <a:off x="1509001" y="5292089"/>
            <a:ext cx="16909647" cy="3131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Molim te, nemoj da budeš lovac kada porasteš!</a:t>
            </a:r>
          </a:p>
          <a:p>
            <a:pPr/>
            <a:r>
              <a:t>Ako želiš, možeš da doniraš novac ugroženim vrstama životinja.</a:t>
            </a:r>
          </a:p>
          <a:p>
            <a:pPr/>
            <a:r>
              <a:t>Nemoj da ubijaš insekte samo da kažeš: “Pogledajte, ubio sam bubamaru!”.</a:t>
            </a:r>
          </a:p>
          <a:p>
            <a:pPr/>
            <a:r>
              <a:t>Ako želiš, možeš da organizuješ projekat o ugroženim ili izumrlim vrstama.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Hvala na pažnji!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defTabSz="502412">
              <a:defRPr spc="-258" sz="25800"/>
            </a:lvl1pPr>
          </a:lstStyle>
          <a:p>
            <a:pPr/>
            <a:r>
              <a:t>Hvala na pažnji!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6_FeatureStory">
  <a:themeElements>
    <a:clrScheme name="26_FeatureStory">
      <a:dk1>
        <a:srgbClr val="4A4A4A"/>
      </a:dk1>
      <a:lt1>
        <a:srgbClr val="F0EBE0"/>
      </a:lt1>
      <a:dk2>
        <a:srgbClr val="4A4A4B"/>
      </a:dk2>
      <a:lt2>
        <a:srgbClr val="C2C3C6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26_FeatureStory">
      <a:majorFont>
        <a:latin typeface="Publico Headline Black"/>
        <a:ea typeface="Publico Headline Black"/>
        <a:cs typeface="Publico Headline Black"/>
      </a:majorFont>
      <a:minorFont>
        <a:latin typeface="Publico Headline Black"/>
        <a:ea typeface="Publico Headline Black"/>
        <a:cs typeface="Publico Headline Black"/>
      </a:minorFont>
    </a:fontScheme>
    <a:fmtScheme name="26_FeatureSto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B4A4B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2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b="0" baseline="0" cap="all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ublico Text Roman"/>
            <a:ea typeface="Publico Text Roman"/>
            <a:cs typeface="Publico Text Roman"/>
            <a:sym typeface="Publico Text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227AA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12700" rtl="0" fontAlgn="auto" latinLnBrk="0" hangingPunct="0">
          <a:lnSpc>
            <a:spcPct val="8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b="0" baseline="0" cap="none" i="0" spc="0" strike="noStrike" sz="3600" u="none" kumimoji="0" normalizeH="0">
            <a:ln>
              <a:noFill/>
            </a:ln>
            <a:solidFill>
              <a:srgbClr val="4A4A4A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6_FeatureStory">
  <a:themeElements>
    <a:clrScheme name="26_FeatureStory">
      <a:dk1>
        <a:srgbClr val="000000"/>
      </a:dk1>
      <a:lt1>
        <a:srgbClr val="FFFFFF"/>
      </a:lt1>
      <a:dk2>
        <a:srgbClr val="4A4A4B"/>
      </a:dk2>
      <a:lt2>
        <a:srgbClr val="C2C3C6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26_FeatureStory">
      <a:majorFont>
        <a:latin typeface="Publico Headline Black"/>
        <a:ea typeface="Publico Headline Black"/>
        <a:cs typeface="Publico Headline Black"/>
      </a:majorFont>
      <a:minorFont>
        <a:latin typeface="Publico Headline Black"/>
        <a:ea typeface="Publico Headline Black"/>
        <a:cs typeface="Publico Headline Black"/>
      </a:minorFont>
    </a:fontScheme>
    <a:fmtScheme name="26_FeatureSto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B4A4B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2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b="0" baseline="0" cap="all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Publico Text Roman"/>
            <a:ea typeface="Publico Text Roman"/>
            <a:cs typeface="Publico Text Roman"/>
            <a:sym typeface="Publico Text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227AA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12700" rtl="0" fontAlgn="auto" latinLnBrk="0" hangingPunct="0">
          <a:lnSpc>
            <a:spcPct val="8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b="0" baseline="0" cap="none" i="0" spc="0" strike="noStrike" sz="3600" u="none" kumimoji="0" normalizeH="0">
            <a:ln>
              <a:noFill/>
            </a:ln>
            <a:solidFill>
              <a:srgbClr val="4A4A4A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