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6" r:id="rId11"/>
    <p:sldId id="267" r:id="rId12"/>
    <p:sldId id="265" r:id="rId1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400" rtl="0" fontAlgn="auto" latinLnBrk="0" hangingPunct="0">
      <a:lnSpc>
        <a:spcPct val="100000"/>
      </a:lnSpc>
      <a:spcBef>
        <a:spcPts val="2400"/>
      </a:spcBef>
      <a:spcAft>
        <a:spcPts val="0"/>
      </a:spcAft>
      <a:buClrTx/>
      <a:buSzTx/>
      <a:buFontTx/>
      <a:buNone/>
      <a:tabLst/>
      <a:defRPr kumimoji="0" sz="4800" b="0" i="0" u="none" strike="noStrike" cap="none" spc="0" normalizeH="0" baseline="0">
        <a:ln>
          <a:noFill/>
        </a:ln>
        <a:solidFill>
          <a:srgbClr val="D000FF"/>
        </a:solidFill>
        <a:effectLst/>
        <a:uFillTx/>
        <a:latin typeface="Graphik Semibold"/>
        <a:ea typeface="Graphik Semibold"/>
        <a:cs typeface="Graphik Semibold"/>
        <a:sym typeface="Graphik Semibold"/>
      </a:defRPr>
    </a:lvl1pPr>
    <a:lvl2pPr marL="0" marR="0" indent="0" algn="l" defTabSz="2438400" rtl="0" fontAlgn="auto" latinLnBrk="0" hangingPunct="0">
      <a:lnSpc>
        <a:spcPct val="100000"/>
      </a:lnSpc>
      <a:spcBef>
        <a:spcPts val="2400"/>
      </a:spcBef>
      <a:spcAft>
        <a:spcPts val="0"/>
      </a:spcAft>
      <a:buClrTx/>
      <a:buSzTx/>
      <a:buFontTx/>
      <a:buNone/>
      <a:tabLst/>
      <a:defRPr kumimoji="0" sz="4800" b="0" i="0" u="none" strike="noStrike" cap="none" spc="0" normalizeH="0" baseline="0">
        <a:ln>
          <a:noFill/>
        </a:ln>
        <a:solidFill>
          <a:srgbClr val="D000FF"/>
        </a:solidFill>
        <a:effectLst/>
        <a:uFillTx/>
        <a:latin typeface="Graphik Semibold"/>
        <a:ea typeface="Graphik Semibold"/>
        <a:cs typeface="Graphik Semibold"/>
        <a:sym typeface="Graphik Semibold"/>
      </a:defRPr>
    </a:lvl2pPr>
    <a:lvl3pPr marL="0" marR="0" indent="0" algn="l" defTabSz="2438400" rtl="0" fontAlgn="auto" latinLnBrk="0" hangingPunct="0">
      <a:lnSpc>
        <a:spcPct val="100000"/>
      </a:lnSpc>
      <a:spcBef>
        <a:spcPts val="2400"/>
      </a:spcBef>
      <a:spcAft>
        <a:spcPts val="0"/>
      </a:spcAft>
      <a:buClrTx/>
      <a:buSzTx/>
      <a:buFontTx/>
      <a:buNone/>
      <a:tabLst/>
      <a:defRPr kumimoji="0" sz="4800" b="0" i="0" u="none" strike="noStrike" cap="none" spc="0" normalizeH="0" baseline="0">
        <a:ln>
          <a:noFill/>
        </a:ln>
        <a:solidFill>
          <a:srgbClr val="D000FF"/>
        </a:solidFill>
        <a:effectLst/>
        <a:uFillTx/>
        <a:latin typeface="Graphik Semibold"/>
        <a:ea typeface="Graphik Semibold"/>
        <a:cs typeface="Graphik Semibold"/>
        <a:sym typeface="Graphik Semibold"/>
      </a:defRPr>
    </a:lvl3pPr>
    <a:lvl4pPr marL="0" marR="0" indent="0" algn="l" defTabSz="2438400" rtl="0" fontAlgn="auto" latinLnBrk="0" hangingPunct="0">
      <a:lnSpc>
        <a:spcPct val="100000"/>
      </a:lnSpc>
      <a:spcBef>
        <a:spcPts val="2400"/>
      </a:spcBef>
      <a:spcAft>
        <a:spcPts val="0"/>
      </a:spcAft>
      <a:buClrTx/>
      <a:buSzTx/>
      <a:buFontTx/>
      <a:buNone/>
      <a:tabLst/>
      <a:defRPr kumimoji="0" sz="4800" b="0" i="0" u="none" strike="noStrike" cap="none" spc="0" normalizeH="0" baseline="0">
        <a:ln>
          <a:noFill/>
        </a:ln>
        <a:solidFill>
          <a:srgbClr val="D000FF"/>
        </a:solidFill>
        <a:effectLst/>
        <a:uFillTx/>
        <a:latin typeface="Graphik Semibold"/>
        <a:ea typeface="Graphik Semibold"/>
        <a:cs typeface="Graphik Semibold"/>
        <a:sym typeface="Graphik Semibold"/>
      </a:defRPr>
    </a:lvl4pPr>
    <a:lvl5pPr marL="0" marR="0" indent="0" algn="l" defTabSz="2438400" rtl="0" fontAlgn="auto" latinLnBrk="0" hangingPunct="0">
      <a:lnSpc>
        <a:spcPct val="100000"/>
      </a:lnSpc>
      <a:spcBef>
        <a:spcPts val="2400"/>
      </a:spcBef>
      <a:spcAft>
        <a:spcPts val="0"/>
      </a:spcAft>
      <a:buClrTx/>
      <a:buSzTx/>
      <a:buFontTx/>
      <a:buNone/>
      <a:tabLst/>
      <a:defRPr kumimoji="0" sz="4800" b="0" i="0" u="none" strike="noStrike" cap="none" spc="0" normalizeH="0" baseline="0">
        <a:ln>
          <a:noFill/>
        </a:ln>
        <a:solidFill>
          <a:srgbClr val="D000FF"/>
        </a:solidFill>
        <a:effectLst/>
        <a:uFillTx/>
        <a:latin typeface="Graphik Semibold"/>
        <a:ea typeface="Graphik Semibold"/>
        <a:cs typeface="Graphik Semibold"/>
        <a:sym typeface="Graphik Semibold"/>
      </a:defRPr>
    </a:lvl5pPr>
    <a:lvl6pPr marL="0" marR="0" indent="0" algn="l" defTabSz="2438400" rtl="0" fontAlgn="auto" latinLnBrk="0" hangingPunct="0">
      <a:lnSpc>
        <a:spcPct val="100000"/>
      </a:lnSpc>
      <a:spcBef>
        <a:spcPts val="2400"/>
      </a:spcBef>
      <a:spcAft>
        <a:spcPts val="0"/>
      </a:spcAft>
      <a:buClrTx/>
      <a:buSzTx/>
      <a:buFontTx/>
      <a:buNone/>
      <a:tabLst/>
      <a:defRPr kumimoji="0" sz="4800" b="0" i="0" u="none" strike="noStrike" cap="none" spc="0" normalizeH="0" baseline="0">
        <a:ln>
          <a:noFill/>
        </a:ln>
        <a:solidFill>
          <a:srgbClr val="D000FF"/>
        </a:solidFill>
        <a:effectLst/>
        <a:uFillTx/>
        <a:latin typeface="Graphik Semibold"/>
        <a:ea typeface="Graphik Semibold"/>
        <a:cs typeface="Graphik Semibold"/>
        <a:sym typeface="Graphik Semibold"/>
      </a:defRPr>
    </a:lvl6pPr>
    <a:lvl7pPr marL="0" marR="0" indent="0" algn="l" defTabSz="2438400" rtl="0" fontAlgn="auto" latinLnBrk="0" hangingPunct="0">
      <a:lnSpc>
        <a:spcPct val="100000"/>
      </a:lnSpc>
      <a:spcBef>
        <a:spcPts val="2400"/>
      </a:spcBef>
      <a:spcAft>
        <a:spcPts val="0"/>
      </a:spcAft>
      <a:buClrTx/>
      <a:buSzTx/>
      <a:buFontTx/>
      <a:buNone/>
      <a:tabLst/>
      <a:defRPr kumimoji="0" sz="4800" b="0" i="0" u="none" strike="noStrike" cap="none" spc="0" normalizeH="0" baseline="0">
        <a:ln>
          <a:noFill/>
        </a:ln>
        <a:solidFill>
          <a:srgbClr val="D000FF"/>
        </a:solidFill>
        <a:effectLst/>
        <a:uFillTx/>
        <a:latin typeface="Graphik Semibold"/>
        <a:ea typeface="Graphik Semibold"/>
        <a:cs typeface="Graphik Semibold"/>
        <a:sym typeface="Graphik Semibold"/>
      </a:defRPr>
    </a:lvl7pPr>
    <a:lvl8pPr marL="0" marR="0" indent="0" algn="l" defTabSz="2438400" rtl="0" fontAlgn="auto" latinLnBrk="0" hangingPunct="0">
      <a:lnSpc>
        <a:spcPct val="100000"/>
      </a:lnSpc>
      <a:spcBef>
        <a:spcPts val="2400"/>
      </a:spcBef>
      <a:spcAft>
        <a:spcPts val="0"/>
      </a:spcAft>
      <a:buClrTx/>
      <a:buSzTx/>
      <a:buFontTx/>
      <a:buNone/>
      <a:tabLst/>
      <a:defRPr kumimoji="0" sz="4800" b="0" i="0" u="none" strike="noStrike" cap="none" spc="0" normalizeH="0" baseline="0">
        <a:ln>
          <a:noFill/>
        </a:ln>
        <a:solidFill>
          <a:srgbClr val="D000FF"/>
        </a:solidFill>
        <a:effectLst/>
        <a:uFillTx/>
        <a:latin typeface="Graphik Semibold"/>
        <a:ea typeface="Graphik Semibold"/>
        <a:cs typeface="Graphik Semibold"/>
        <a:sym typeface="Graphik Semibold"/>
      </a:defRPr>
    </a:lvl8pPr>
    <a:lvl9pPr marL="0" marR="0" indent="0" algn="l" defTabSz="2438400" rtl="0" fontAlgn="auto" latinLnBrk="0" hangingPunct="0">
      <a:lnSpc>
        <a:spcPct val="100000"/>
      </a:lnSpc>
      <a:spcBef>
        <a:spcPts val="2400"/>
      </a:spcBef>
      <a:spcAft>
        <a:spcPts val="0"/>
      </a:spcAft>
      <a:buClrTx/>
      <a:buSzTx/>
      <a:buFontTx/>
      <a:buNone/>
      <a:tabLst/>
      <a:defRPr kumimoji="0" sz="4800" b="0" i="0" u="none" strike="noStrike" cap="none" spc="0" normalizeH="0" baseline="0">
        <a:ln>
          <a:noFill/>
        </a:ln>
        <a:solidFill>
          <a:srgbClr val="D000FF"/>
        </a:solidFill>
        <a:effectLst/>
        <a:uFillTx/>
        <a:latin typeface="Graphik Semibold"/>
        <a:ea typeface="Graphik Semibold"/>
        <a:cs typeface="Graphik Semibold"/>
        <a:sym typeface="Graphik Semibold"/>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kola Zifra" initials="NZ" lastIdx="2" clrIdx="0">
    <p:extLst>
      <p:ext uri="{19B8F6BF-5375-455C-9EA6-DF929625EA0E}">
        <p15:presenceInfo xmlns:p15="http://schemas.microsoft.com/office/powerpoint/2012/main" userId="Nikola Zifr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C2D3AC-03D5-4C5B-A55C-EC2ECB70F243}" v="247" dt="2020-04-25T14:00:36.818"/>
  </p1510:revLst>
</p1510:revInfo>
</file>

<file path=ppt/tableStyles.xml><?xml version="1.0" encoding="utf-8"?>
<a:tblStyleLst xmlns:a="http://schemas.openxmlformats.org/drawingml/2006/main" def="{5940675A-B579-460E-94D1-54222C63F5DA}">
  <a:tblStyle styleId="{4C3C2611-4C71-4FC5-86AE-919BDF0F9419}" styleName="">
    <a:tblBg/>
    <a:wholeTbl>
      <a:tcTxStyle b="on" i="off">
        <a:font>
          <a:latin typeface="Graphik Semibold"/>
          <a:ea typeface="Graphik Semibold"/>
          <a:cs typeface="Graphik Semibold"/>
        </a:font>
        <a:srgbClr val="D000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5E6"/>
          </a:solidFill>
        </a:fill>
      </a:tcStyle>
    </a:wholeTbl>
    <a:band2H>
      <a:tcTxStyle/>
      <a:tcStyle>
        <a:tcBdr/>
        <a:fill>
          <a:solidFill>
            <a:srgbClr val="E6EBF3"/>
          </a:solidFill>
        </a:fill>
      </a:tcStyle>
    </a:band2H>
    <a:firstCol>
      <a:tcTxStyle b="on" i="off">
        <a:font>
          <a:latin typeface="Graphik Semibold"/>
          <a:ea typeface="Graphik Semibold"/>
          <a:cs typeface="Graphik Semi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Graphik Semibold"/>
          <a:ea typeface="Graphik Semibold"/>
          <a:cs typeface="Graphik Semi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Graphik Semibold"/>
          <a:ea typeface="Graphik Semibold"/>
          <a:cs typeface="Graphik Semi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n" i="off">
        <a:font>
          <a:latin typeface="Graphik Semibold"/>
          <a:ea typeface="Graphik Semibold"/>
          <a:cs typeface="Graphik Semibold"/>
        </a:font>
        <a:srgbClr val="D000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4CA"/>
          </a:solidFill>
        </a:fill>
      </a:tcStyle>
    </a:wholeTbl>
    <a:band2H>
      <a:tcTxStyle/>
      <a:tcStyle>
        <a:tcBdr/>
        <a:fill>
          <a:solidFill>
            <a:srgbClr val="E7F2E6"/>
          </a:solidFill>
        </a:fill>
      </a:tcStyle>
    </a:band2H>
    <a:firstCol>
      <a:tcTxStyle b="on" i="off">
        <a:font>
          <a:latin typeface="Graphik Semibold"/>
          <a:ea typeface="Graphik Semibold"/>
          <a:cs typeface="Graphik Semi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Graphik Semibold"/>
          <a:ea typeface="Graphik Semibold"/>
          <a:cs typeface="Graphik Semi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Graphik Semibold"/>
          <a:ea typeface="Graphik Semibold"/>
          <a:cs typeface="Graphik Semi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n" i="off">
        <a:font>
          <a:latin typeface="Graphik Semibold"/>
          <a:ea typeface="Graphik Semibold"/>
          <a:cs typeface="Graphik Semibold"/>
        </a:font>
        <a:srgbClr val="D000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CCBD6"/>
          </a:solidFill>
        </a:fill>
      </a:tcStyle>
    </a:wholeTbl>
    <a:band2H>
      <a:tcTxStyle/>
      <a:tcStyle>
        <a:tcBdr/>
        <a:fill>
          <a:solidFill>
            <a:srgbClr val="F6E7EC"/>
          </a:solidFill>
        </a:fill>
      </a:tcStyle>
    </a:band2H>
    <a:firstCol>
      <a:tcTxStyle b="on" i="off">
        <a:font>
          <a:latin typeface="Graphik Semibold"/>
          <a:ea typeface="Graphik Semibold"/>
          <a:cs typeface="Graphik Semi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Graphik Semibold"/>
          <a:ea typeface="Graphik Semibold"/>
          <a:cs typeface="Graphik Semi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Graphik Semibold"/>
          <a:ea typeface="Graphik Semibold"/>
          <a:cs typeface="Graphik Semi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n" i="off">
        <a:font>
          <a:latin typeface="Graphik Semibold"/>
          <a:ea typeface="Graphik Semibold"/>
          <a:cs typeface="Graphik Semibold"/>
        </a:font>
        <a:srgbClr val="D000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6E6FF"/>
          </a:solidFill>
        </a:fill>
      </a:tcStyle>
    </a:wholeTbl>
    <a:band2H>
      <a:tcTxStyle/>
      <a:tcStyle>
        <a:tcBdr/>
        <a:fill>
          <a:solidFill>
            <a:srgbClr val="FFFFFF"/>
          </a:solidFill>
        </a:fill>
      </a:tcStyle>
    </a:band2H>
    <a:firstCol>
      <a:tcTxStyle b="on" i="off">
        <a:font>
          <a:latin typeface="Graphik Semibold"/>
          <a:ea typeface="Graphik Semibold"/>
          <a:cs typeface="Graphik Semi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Graphik Semibold"/>
          <a:ea typeface="Graphik Semibold"/>
          <a:cs typeface="Graphik Semibold"/>
        </a:font>
        <a:srgbClr val="D000FF"/>
      </a:tcTxStyle>
      <a:tcStyle>
        <a:tcBdr>
          <a:left>
            <a:ln w="12700" cap="flat">
              <a:noFill/>
              <a:miter lim="400000"/>
            </a:ln>
          </a:left>
          <a:right>
            <a:ln w="12700" cap="flat">
              <a:noFill/>
              <a:miter lim="400000"/>
            </a:ln>
          </a:right>
          <a:top>
            <a:ln w="50800" cap="flat">
              <a:solidFill>
                <a:srgbClr val="D000FF"/>
              </a:solidFill>
              <a:prstDash val="solid"/>
              <a:round/>
            </a:ln>
          </a:top>
          <a:bottom>
            <a:ln w="25400" cap="flat">
              <a:solidFill>
                <a:srgbClr val="D000FF"/>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Graphik Semibold"/>
          <a:ea typeface="Graphik Semibold"/>
          <a:cs typeface="Graphik Semibold"/>
        </a:font>
        <a:srgbClr val="FFFFFF"/>
      </a:tcTxStyle>
      <a:tcStyle>
        <a:tcBdr>
          <a:left>
            <a:ln w="12700" cap="flat">
              <a:noFill/>
              <a:miter lim="400000"/>
            </a:ln>
          </a:left>
          <a:right>
            <a:ln w="12700" cap="flat">
              <a:noFill/>
              <a:miter lim="400000"/>
            </a:ln>
          </a:right>
          <a:top>
            <a:ln w="25400" cap="flat">
              <a:solidFill>
                <a:srgbClr val="D000FF"/>
              </a:solidFill>
              <a:prstDash val="solid"/>
              <a:round/>
            </a:ln>
          </a:top>
          <a:bottom>
            <a:ln w="25400" cap="flat">
              <a:solidFill>
                <a:srgbClr val="D000FF"/>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
          <a:latin typeface="Graphik Semibold"/>
          <a:ea typeface="Graphik Semibold"/>
          <a:cs typeface="Graphik Semibold"/>
        </a:font>
        <a:srgbClr val="D000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ECAFF"/>
          </a:solidFill>
        </a:fill>
      </a:tcStyle>
    </a:wholeTbl>
    <a:band2H>
      <a:tcTxStyle/>
      <a:tcStyle>
        <a:tcBdr/>
        <a:fill>
          <a:solidFill>
            <a:srgbClr val="F6E6FF"/>
          </a:solidFill>
        </a:fill>
      </a:tcStyle>
    </a:band2H>
    <a:firstCol>
      <a:tcTxStyle b="on" i="off">
        <a:font>
          <a:latin typeface="Graphik Semibold"/>
          <a:ea typeface="Graphik Semibold"/>
          <a:cs typeface="Graphik Semi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00FF"/>
          </a:solidFill>
        </a:fill>
      </a:tcStyle>
    </a:firstCol>
    <a:lastRow>
      <a:tcTxStyle b="on" i="off">
        <a:font>
          <a:latin typeface="Graphik Semibold"/>
          <a:ea typeface="Graphik Semibold"/>
          <a:cs typeface="Graphik Semi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00FF"/>
          </a:solidFill>
        </a:fill>
      </a:tcStyle>
    </a:lastRow>
    <a:firstRow>
      <a:tcTxStyle b="on" i="off">
        <a:font>
          <a:latin typeface="Graphik Semibold"/>
          <a:ea typeface="Graphik Semibold"/>
          <a:cs typeface="Graphik Semi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00FF"/>
          </a:solidFill>
        </a:fill>
      </a:tcStyle>
    </a:firstRow>
  </a:tblStyle>
  <a:tblStyle styleId="{2708684C-4D16-4618-839F-0558EEFCDFE6}" styleName="">
    <a:tblBg/>
    <a:wholeTbl>
      <a:tcTxStyle b="on" i="off">
        <a:font>
          <a:latin typeface="Graphik Semibold"/>
          <a:ea typeface="Graphik Semibold"/>
          <a:cs typeface="Graphik Semi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
          <a:latin typeface="Graphik Semibold"/>
          <a:ea typeface="Graphik Semibold"/>
          <a:cs typeface="Graphik Semi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
          <a:latin typeface="Graphik Semibold"/>
          <a:ea typeface="Graphik Semibold"/>
          <a:cs typeface="Graphik Semibold"/>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
          <a:latin typeface="Graphik Semibold"/>
          <a:ea typeface="Graphik Semibold"/>
          <a:cs typeface="Graphik Semi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ca Simovic" userId="384e1cfaafce6d98" providerId="Windows Live" clId="Web-{7EC2D3AC-03D5-4C5B-A55C-EC2ECB70F243}"/>
    <pc:docChg chg="modSld">
      <pc:chgData name="Danica Simovic" userId="384e1cfaafce6d98" providerId="Windows Live" clId="Web-{7EC2D3AC-03D5-4C5B-A55C-EC2ECB70F243}" dt="2020-04-25T14:00:36.443" v="238" actId="20577"/>
      <pc:docMkLst>
        <pc:docMk/>
      </pc:docMkLst>
      <pc:sldChg chg="modSp">
        <pc:chgData name="Danica Simovic" userId="384e1cfaafce6d98" providerId="Windows Live" clId="Web-{7EC2D3AC-03D5-4C5B-A55C-EC2ECB70F243}" dt="2020-04-25T13:36:24.984" v="12" actId="20577"/>
        <pc:sldMkLst>
          <pc:docMk/>
          <pc:sldMk cId="0" sldId="256"/>
        </pc:sldMkLst>
        <pc:spChg chg="mod">
          <ac:chgData name="Danica Simovic" userId="384e1cfaafce6d98" providerId="Windows Live" clId="Web-{7EC2D3AC-03D5-4C5B-A55C-EC2ECB70F243}" dt="2020-04-25T13:36:24.984" v="12" actId="20577"/>
          <ac:spMkLst>
            <pc:docMk/>
            <pc:sldMk cId="0" sldId="256"/>
            <ac:spMk id="152" creationId="{00000000-0000-0000-0000-000000000000}"/>
          </ac:spMkLst>
        </pc:spChg>
      </pc:sldChg>
      <pc:sldChg chg="modSp">
        <pc:chgData name="Danica Simovic" userId="384e1cfaafce6d98" providerId="Windows Live" clId="Web-{7EC2D3AC-03D5-4C5B-A55C-EC2ECB70F243}" dt="2020-04-25T13:37:30.954" v="30" actId="20577"/>
        <pc:sldMkLst>
          <pc:docMk/>
          <pc:sldMk cId="0" sldId="257"/>
        </pc:sldMkLst>
        <pc:spChg chg="mod">
          <ac:chgData name="Danica Simovic" userId="384e1cfaafce6d98" providerId="Windows Live" clId="Web-{7EC2D3AC-03D5-4C5B-A55C-EC2ECB70F243}" dt="2020-04-25T13:37:30.954" v="30" actId="20577"/>
          <ac:spMkLst>
            <pc:docMk/>
            <pc:sldMk cId="0" sldId="257"/>
            <ac:spMk id="155" creationId="{00000000-0000-0000-0000-000000000000}"/>
          </ac:spMkLst>
        </pc:spChg>
      </pc:sldChg>
      <pc:sldChg chg="modSp">
        <pc:chgData name="Danica Simovic" userId="384e1cfaafce6d98" providerId="Windows Live" clId="Web-{7EC2D3AC-03D5-4C5B-A55C-EC2ECB70F243}" dt="2020-04-25T13:49:50.106" v="49" actId="20577"/>
        <pc:sldMkLst>
          <pc:docMk/>
          <pc:sldMk cId="0" sldId="259"/>
        </pc:sldMkLst>
        <pc:spChg chg="mod">
          <ac:chgData name="Danica Simovic" userId="384e1cfaafce6d98" providerId="Windows Live" clId="Web-{7EC2D3AC-03D5-4C5B-A55C-EC2ECB70F243}" dt="2020-04-25T13:49:50.106" v="49" actId="20577"/>
          <ac:spMkLst>
            <pc:docMk/>
            <pc:sldMk cId="0" sldId="259"/>
            <ac:spMk id="163" creationId="{00000000-0000-0000-0000-000000000000}"/>
          </ac:spMkLst>
        </pc:spChg>
      </pc:sldChg>
      <pc:sldChg chg="modSp">
        <pc:chgData name="Danica Simovic" userId="384e1cfaafce6d98" providerId="Windows Live" clId="Web-{7EC2D3AC-03D5-4C5B-A55C-EC2ECB70F243}" dt="2020-04-25T13:51:54.889" v="96" actId="20577"/>
        <pc:sldMkLst>
          <pc:docMk/>
          <pc:sldMk cId="0" sldId="260"/>
        </pc:sldMkLst>
        <pc:spChg chg="mod">
          <ac:chgData name="Danica Simovic" userId="384e1cfaafce6d98" providerId="Windows Live" clId="Web-{7EC2D3AC-03D5-4C5B-A55C-EC2ECB70F243}" dt="2020-04-25T13:51:54.889" v="96" actId="20577"/>
          <ac:spMkLst>
            <pc:docMk/>
            <pc:sldMk cId="0" sldId="260"/>
            <ac:spMk id="167" creationId="{00000000-0000-0000-0000-000000000000}"/>
          </ac:spMkLst>
        </pc:spChg>
      </pc:sldChg>
      <pc:sldChg chg="modSp">
        <pc:chgData name="Danica Simovic" userId="384e1cfaafce6d98" providerId="Windows Live" clId="Web-{7EC2D3AC-03D5-4C5B-A55C-EC2ECB70F243}" dt="2020-04-25T13:53:57.219" v="120" actId="20577"/>
        <pc:sldMkLst>
          <pc:docMk/>
          <pc:sldMk cId="0" sldId="261"/>
        </pc:sldMkLst>
        <pc:spChg chg="mod">
          <ac:chgData name="Danica Simovic" userId="384e1cfaafce6d98" providerId="Windows Live" clId="Web-{7EC2D3AC-03D5-4C5B-A55C-EC2ECB70F243}" dt="2020-04-25T13:53:57.219" v="120" actId="20577"/>
          <ac:spMkLst>
            <pc:docMk/>
            <pc:sldMk cId="0" sldId="261"/>
            <ac:spMk id="173" creationId="{00000000-0000-0000-0000-000000000000}"/>
          </ac:spMkLst>
        </pc:spChg>
      </pc:sldChg>
      <pc:sldChg chg="modSp">
        <pc:chgData name="Danica Simovic" userId="384e1cfaafce6d98" providerId="Windows Live" clId="Web-{7EC2D3AC-03D5-4C5B-A55C-EC2ECB70F243}" dt="2020-04-25T13:55:06.705" v="140" actId="20577"/>
        <pc:sldMkLst>
          <pc:docMk/>
          <pc:sldMk cId="0" sldId="262"/>
        </pc:sldMkLst>
        <pc:spChg chg="mod">
          <ac:chgData name="Danica Simovic" userId="384e1cfaafce6d98" providerId="Windows Live" clId="Web-{7EC2D3AC-03D5-4C5B-A55C-EC2ECB70F243}" dt="2020-04-25T13:55:06.705" v="140" actId="20577"/>
          <ac:spMkLst>
            <pc:docMk/>
            <pc:sldMk cId="0" sldId="262"/>
            <ac:spMk id="181" creationId="{00000000-0000-0000-0000-000000000000}"/>
          </ac:spMkLst>
        </pc:spChg>
      </pc:sldChg>
      <pc:sldChg chg="modSp">
        <pc:chgData name="Danica Simovic" userId="384e1cfaafce6d98" providerId="Windows Live" clId="Web-{7EC2D3AC-03D5-4C5B-A55C-EC2ECB70F243}" dt="2020-04-25T13:57:09.534" v="178" actId="20577"/>
        <pc:sldMkLst>
          <pc:docMk/>
          <pc:sldMk cId="0" sldId="263"/>
        </pc:sldMkLst>
        <pc:spChg chg="mod">
          <ac:chgData name="Danica Simovic" userId="384e1cfaafce6d98" providerId="Windows Live" clId="Web-{7EC2D3AC-03D5-4C5B-A55C-EC2ECB70F243}" dt="2020-04-25T13:57:09.534" v="178" actId="20577"/>
          <ac:spMkLst>
            <pc:docMk/>
            <pc:sldMk cId="0" sldId="263"/>
            <ac:spMk id="184" creationId="{00000000-0000-0000-0000-000000000000}"/>
          </ac:spMkLst>
        </pc:spChg>
      </pc:sldChg>
      <pc:sldChg chg="modSp">
        <pc:chgData name="Danica Simovic" userId="384e1cfaafce6d98" providerId="Windows Live" clId="Web-{7EC2D3AC-03D5-4C5B-A55C-EC2ECB70F243}" dt="2020-04-25T13:58:48.238" v="204" actId="20577"/>
        <pc:sldMkLst>
          <pc:docMk/>
          <pc:sldMk cId="0" sldId="264"/>
        </pc:sldMkLst>
        <pc:spChg chg="mod">
          <ac:chgData name="Danica Simovic" userId="384e1cfaafce6d98" providerId="Windows Live" clId="Web-{7EC2D3AC-03D5-4C5B-A55C-EC2ECB70F243}" dt="2020-04-25T13:57:54.613" v="186" actId="20577"/>
          <ac:spMkLst>
            <pc:docMk/>
            <pc:sldMk cId="0" sldId="264"/>
            <ac:spMk id="187" creationId="{00000000-0000-0000-0000-000000000000}"/>
          </ac:spMkLst>
        </pc:spChg>
        <pc:spChg chg="mod">
          <ac:chgData name="Danica Simovic" userId="384e1cfaafce6d98" providerId="Windows Live" clId="Web-{7EC2D3AC-03D5-4C5B-A55C-EC2ECB70F243}" dt="2020-04-25T13:58:48.238" v="204" actId="20577"/>
          <ac:spMkLst>
            <pc:docMk/>
            <pc:sldMk cId="0" sldId="264"/>
            <ac:spMk id="188" creationId="{00000000-0000-0000-0000-000000000000}"/>
          </ac:spMkLst>
        </pc:spChg>
        <pc:spChg chg="mod">
          <ac:chgData name="Danica Simovic" userId="384e1cfaafce6d98" providerId="Windows Live" clId="Web-{7EC2D3AC-03D5-4C5B-A55C-EC2ECB70F243}" dt="2020-04-25T13:58:02.321" v="190" actId="20577"/>
          <ac:spMkLst>
            <pc:docMk/>
            <pc:sldMk cId="0" sldId="264"/>
            <ac:spMk id="190" creationId="{00000000-0000-0000-0000-000000000000}"/>
          </ac:spMkLst>
        </pc:spChg>
        <pc:spChg chg="mod">
          <ac:chgData name="Danica Simovic" userId="384e1cfaafce6d98" providerId="Windows Live" clId="Web-{7EC2D3AC-03D5-4C5B-A55C-EC2ECB70F243}" dt="2020-04-25T13:58:10.441" v="200" actId="20577"/>
          <ac:spMkLst>
            <pc:docMk/>
            <pc:sldMk cId="0" sldId="264"/>
            <ac:spMk id="191" creationId="{00000000-0000-0000-0000-000000000000}"/>
          </ac:spMkLst>
        </pc:spChg>
      </pc:sldChg>
      <pc:sldChg chg="modSp">
        <pc:chgData name="Danica Simovic" userId="384e1cfaafce6d98" providerId="Windows Live" clId="Web-{7EC2D3AC-03D5-4C5B-A55C-EC2ECB70F243}" dt="2020-04-25T14:00:35.802" v="236" actId="20577"/>
        <pc:sldMkLst>
          <pc:docMk/>
          <pc:sldMk cId="0" sldId="265"/>
        </pc:sldMkLst>
        <pc:spChg chg="mod">
          <ac:chgData name="Danica Simovic" userId="384e1cfaafce6d98" providerId="Windows Live" clId="Web-{7EC2D3AC-03D5-4C5B-A55C-EC2ECB70F243}" dt="2020-04-25T14:00:35.802" v="236" actId="20577"/>
          <ac:spMkLst>
            <pc:docMk/>
            <pc:sldMk cId="0" sldId="265"/>
            <ac:spMk id="196" creationId="{00000000-0000-0000-0000-000000000000}"/>
          </ac:spMkLst>
        </pc:spChg>
      </pc:sldChg>
      <pc:sldChg chg="modSp">
        <pc:chgData name="Danica Simovic" userId="384e1cfaafce6d98" providerId="Windows Live" clId="Web-{7EC2D3AC-03D5-4C5B-A55C-EC2ECB70F243}" dt="2020-04-25T13:59:53.583" v="214" actId="20577"/>
        <pc:sldMkLst>
          <pc:docMk/>
          <pc:sldMk cId="3651620313" sldId="266"/>
        </pc:sldMkLst>
        <pc:spChg chg="mod">
          <ac:chgData name="Danica Simovic" userId="384e1cfaafce6d98" providerId="Windows Live" clId="Web-{7EC2D3AC-03D5-4C5B-A55C-EC2ECB70F243}" dt="2020-04-25T13:59:53.583" v="214" actId="20577"/>
          <ac:spMkLst>
            <pc:docMk/>
            <pc:sldMk cId="3651620313" sldId="266"/>
            <ac:spMk id="159" creationId="{00000000-0000-0000-0000-000000000000}"/>
          </ac:spMkLst>
        </pc:spChg>
      </pc:sldChg>
      <pc:sldChg chg="modSp">
        <pc:chgData name="Danica Simovic" userId="384e1cfaafce6d98" providerId="Windows Live" clId="Web-{7EC2D3AC-03D5-4C5B-A55C-EC2ECB70F243}" dt="2020-04-25T14:00:21.662" v="226" actId="20577"/>
        <pc:sldMkLst>
          <pc:docMk/>
          <pc:sldMk cId="1336794805" sldId="267"/>
        </pc:sldMkLst>
        <pc:spChg chg="mod">
          <ac:chgData name="Danica Simovic" userId="384e1cfaafce6d98" providerId="Windows Live" clId="Web-{7EC2D3AC-03D5-4C5B-A55C-EC2ECB70F243}" dt="2020-04-25T14:00:17.849" v="222" actId="20577"/>
          <ac:spMkLst>
            <pc:docMk/>
            <pc:sldMk cId="1336794805" sldId="267"/>
            <ac:spMk id="6" creationId="{77EE97DD-1D73-4372-A939-08CCE59E224D}"/>
          </ac:spMkLst>
        </pc:spChg>
        <pc:spChg chg="mod">
          <ac:chgData name="Danica Simovic" userId="384e1cfaafce6d98" providerId="Windows Live" clId="Web-{7EC2D3AC-03D5-4C5B-A55C-EC2ECB70F243}" dt="2020-04-25T14:00:21.662" v="226" actId="20577"/>
          <ac:spMkLst>
            <pc:docMk/>
            <pc:sldMk cId="1336794805" sldId="267"/>
            <ac:spMk id="160"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942974754"/>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1" name="Presentation Title"/>
          <p:cNvSpPr txBox="1">
            <a:spLocks noGrp="1"/>
          </p:cNvSpPr>
          <p:nvPr>
            <p:ph type="title" hasCustomPrompt="1"/>
          </p:nvPr>
        </p:nvSpPr>
        <p:spPr>
          <a:xfrm>
            <a:off x="1270000" y="3289300"/>
            <a:ext cx="21844000" cy="3879454"/>
          </a:xfrm>
          <a:prstGeom prst="rect">
            <a:avLst/>
          </a:prstGeom>
        </p:spPr>
        <p:txBody>
          <a:bodyPr/>
          <a:lstStyle>
            <a:lvl1pPr defTabSz="2438337">
              <a:lnSpc>
                <a:spcPct val="90000"/>
              </a:lnSpc>
              <a:defRPr sz="11600" spc="-348">
                <a:gradFill flip="none" rotWithShape="1">
                  <a:gsLst>
                    <a:gs pos="0">
                      <a:srgbClr val="00E8FF"/>
                    </a:gs>
                    <a:gs pos="100000">
                      <a:srgbClr val="FF00F7"/>
                    </a:gs>
                  </a:gsLst>
                  <a:lin ang="3967760" scaled="0"/>
                </a:gradFill>
              </a:defRPr>
            </a:lvl1pPr>
          </a:lstStyle>
          <a:p>
            <a:r>
              <a:t>Presentation Title</a:t>
            </a:r>
          </a:p>
        </p:txBody>
      </p:sp>
      <p:sp>
        <p:nvSpPr>
          <p:cNvPr id="12" name="Body Level One…"/>
          <p:cNvSpPr txBox="1">
            <a:spLocks noGrp="1"/>
          </p:cNvSpPr>
          <p:nvPr>
            <p:ph type="body" sz="quarter" idx="1" hasCustomPrompt="1"/>
          </p:nvPr>
        </p:nvSpPr>
        <p:spPr>
          <a:xfrm>
            <a:off x="1270000" y="12160429"/>
            <a:ext cx="21844000" cy="694057"/>
          </a:xfrm>
          <a:prstGeom prst="rect">
            <a:avLst/>
          </a:prstGeom>
        </p:spPr>
        <p:txBody>
          <a:bodyPr numCol="1" spcCol="38100"/>
          <a:lstStyle>
            <a:lvl1pPr marL="0" indent="0" algn="ctr" defTabSz="825500">
              <a:spcBef>
                <a:spcPts val="0"/>
              </a:spcBef>
              <a:buClrTx/>
              <a:buSzTx/>
              <a:buNone/>
              <a:defRPr sz="3500">
                <a:solidFill>
                  <a:srgbClr val="D5D5D5"/>
                </a:solidFill>
                <a:latin typeface="Graphik Medium"/>
                <a:ea typeface="Graphik Medium"/>
                <a:cs typeface="Graphik Medium"/>
                <a:sym typeface="Graphik Medium"/>
              </a:defRPr>
            </a:lvl1pPr>
            <a:lvl2pPr marL="966258" indent="-407458" algn="ctr" defTabSz="825500">
              <a:spcBef>
                <a:spcPts val="0"/>
              </a:spcBef>
              <a:buClrTx/>
              <a:defRPr sz="3500">
                <a:solidFill>
                  <a:srgbClr val="D5D5D5"/>
                </a:solidFill>
                <a:latin typeface="Graphik Medium"/>
                <a:ea typeface="Graphik Medium"/>
                <a:cs typeface="Graphik Medium"/>
                <a:sym typeface="Graphik Medium"/>
              </a:defRPr>
            </a:lvl2pPr>
            <a:lvl3pPr marL="1525058" indent="-407458" algn="ctr" defTabSz="825500">
              <a:spcBef>
                <a:spcPts val="0"/>
              </a:spcBef>
              <a:buClrTx/>
              <a:defRPr sz="3500">
                <a:solidFill>
                  <a:srgbClr val="D5D5D5"/>
                </a:solidFill>
                <a:latin typeface="Graphik Medium"/>
                <a:ea typeface="Graphik Medium"/>
                <a:cs typeface="Graphik Medium"/>
                <a:sym typeface="Graphik Medium"/>
              </a:defRPr>
            </a:lvl3pPr>
            <a:lvl4pPr marL="2083858" indent="-407458" algn="ctr" defTabSz="825500">
              <a:spcBef>
                <a:spcPts val="0"/>
              </a:spcBef>
              <a:buClrTx/>
              <a:defRPr sz="3500">
                <a:solidFill>
                  <a:srgbClr val="D5D5D5"/>
                </a:solidFill>
                <a:latin typeface="Graphik Medium"/>
                <a:ea typeface="Graphik Medium"/>
                <a:cs typeface="Graphik Medium"/>
                <a:sym typeface="Graphik Medium"/>
              </a:defRPr>
            </a:lvl4pPr>
            <a:lvl5pPr marL="2642658" indent="-407458" algn="ctr" defTabSz="825500">
              <a:spcBef>
                <a:spcPts val="0"/>
              </a:spcBef>
              <a:buClrTx/>
              <a:defRPr sz="3500">
                <a:solidFill>
                  <a:srgbClr val="D5D5D5"/>
                </a:solidFill>
                <a:latin typeface="Graphik Medium"/>
                <a:ea typeface="Graphik Medium"/>
                <a:cs typeface="Graphik Medium"/>
                <a:sym typeface="Graphik Medium"/>
              </a:defRPr>
            </a:lvl5pPr>
          </a:lstStyle>
          <a:p>
            <a:r>
              <a:t>Author and Date</a:t>
            </a:r>
          </a:p>
          <a:p>
            <a:pPr lvl="1"/>
            <a:endParaRPr/>
          </a:p>
          <a:p>
            <a:pPr lvl="2"/>
            <a:endParaRPr/>
          </a:p>
          <a:p>
            <a:pPr lvl="3"/>
            <a:endParaRPr/>
          </a:p>
          <a:p>
            <a:pPr lvl="4"/>
            <a:endParaRPr/>
          </a:p>
        </p:txBody>
      </p:sp>
      <p:sp>
        <p:nvSpPr>
          <p:cNvPr id="13" name="Body Level One…"/>
          <p:cNvSpPr txBox="1">
            <a:spLocks noGrp="1"/>
          </p:cNvSpPr>
          <p:nvPr>
            <p:ph type="body" sz="quarter" idx="13" hasCustomPrompt="1"/>
          </p:nvPr>
        </p:nvSpPr>
        <p:spPr>
          <a:xfrm>
            <a:off x="1270000" y="6985000"/>
            <a:ext cx="21844000" cy="2512353"/>
          </a:xfrm>
          <a:prstGeom prst="rect">
            <a:avLst/>
          </a:prstGeom>
        </p:spPr>
        <p:txBody>
          <a:bodyPr numCol="1" spcCol="38100"/>
          <a:lstStyle>
            <a:lvl1pPr marL="0" indent="0" algn="ctr" defTabSz="825500">
              <a:spcBef>
                <a:spcPts val="0"/>
              </a:spcBef>
              <a:buClrTx/>
              <a:buSzTx/>
              <a:buNone/>
              <a:defRPr sz="6400">
                <a:solidFill>
                  <a:srgbClr val="D5D5D5"/>
                </a:solidFill>
                <a:latin typeface="Graphik Medium"/>
                <a:ea typeface="Graphik Medium"/>
                <a:cs typeface="Graphik Medium"/>
                <a:sym typeface="Graphik Medium"/>
              </a:defRPr>
            </a:lvl1pPr>
          </a:lstStyle>
          <a:p>
            <a:r>
              <a:t>Presentation Subtitle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70000" y="4546600"/>
            <a:ext cx="21844000" cy="4678065"/>
          </a:xfrm>
          <a:prstGeom prst="rect">
            <a:avLst/>
          </a:prstGeom>
        </p:spPr>
        <p:txBody>
          <a:bodyPr numCol="1" spcCol="38100" anchor="ctr"/>
          <a:lstStyle>
            <a:lvl1pPr marL="0" indent="0" algn="ctr">
              <a:spcBef>
                <a:spcPts val="0"/>
              </a:spcBef>
              <a:buClrTx/>
              <a:buSzTx/>
              <a:buNone/>
              <a:defRPr sz="8400" spc="-252">
                <a:gradFill flip="none" rotWithShape="1">
                  <a:gsLst>
                    <a:gs pos="0">
                      <a:srgbClr val="FFFFFF"/>
                    </a:gs>
                    <a:gs pos="100000">
                      <a:srgbClr val="929292"/>
                    </a:gs>
                  </a:gsLst>
                  <a:lin ang="5400000" scaled="0"/>
                </a:gradFill>
                <a:latin typeface="Graphik Medium"/>
                <a:ea typeface="Graphik Medium"/>
                <a:cs typeface="Graphik Medium"/>
                <a:sym typeface="Graphik Medium"/>
              </a:defRPr>
            </a:lvl1pPr>
            <a:lvl2pPr marL="0" indent="0" algn="ctr">
              <a:spcBef>
                <a:spcPts val="0"/>
              </a:spcBef>
              <a:buClrTx/>
              <a:buSzTx/>
              <a:buNone/>
              <a:defRPr sz="8400" spc="-252">
                <a:gradFill flip="none" rotWithShape="1">
                  <a:gsLst>
                    <a:gs pos="0">
                      <a:srgbClr val="FFFFFF"/>
                    </a:gs>
                    <a:gs pos="100000">
                      <a:srgbClr val="929292"/>
                    </a:gs>
                  </a:gsLst>
                  <a:lin ang="5400000" scaled="0"/>
                </a:gradFill>
                <a:latin typeface="Graphik Medium"/>
                <a:ea typeface="Graphik Medium"/>
                <a:cs typeface="Graphik Medium"/>
                <a:sym typeface="Graphik Medium"/>
              </a:defRPr>
            </a:lvl2pPr>
            <a:lvl3pPr marL="0" indent="0" algn="ctr">
              <a:spcBef>
                <a:spcPts val="0"/>
              </a:spcBef>
              <a:buClrTx/>
              <a:buSzTx/>
              <a:buNone/>
              <a:defRPr sz="8400" spc="-252">
                <a:gradFill flip="none" rotWithShape="1">
                  <a:gsLst>
                    <a:gs pos="0">
                      <a:srgbClr val="FFFFFF"/>
                    </a:gs>
                    <a:gs pos="100000">
                      <a:srgbClr val="929292"/>
                    </a:gs>
                  </a:gsLst>
                  <a:lin ang="5400000" scaled="0"/>
                </a:gradFill>
                <a:latin typeface="Graphik Medium"/>
                <a:ea typeface="Graphik Medium"/>
                <a:cs typeface="Graphik Medium"/>
                <a:sym typeface="Graphik Medium"/>
              </a:defRPr>
            </a:lvl3pPr>
            <a:lvl4pPr marL="0" indent="0" algn="ctr">
              <a:spcBef>
                <a:spcPts val="0"/>
              </a:spcBef>
              <a:buClrTx/>
              <a:buSzTx/>
              <a:buNone/>
              <a:defRPr sz="8400" spc="-252">
                <a:gradFill flip="none" rotWithShape="1">
                  <a:gsLst>
                    <a:gs pos="0">
                      <a:srgbClr val="FFFFFF"/>
                    </a:gs>
                    <a:gs pos="100000">
                      <a:srgbClr val="929292"/>
                    </a:gs>
                  </a:gsLst>
                  <a:lin ang="5400000" scaled="0"/>
                </a:gradFill>
                <a:latin typeface="Graphik Medium"/>
                <a:ea typeface="Graphik Medium"/>
                <a:cs typeface="Graphik Medium"/>
                <a:sym typeface="Graphik Medium"/>
              </a:defRPr>
            </a:lvl4pPr>
            <a:lvl5pPr marL="0" indent="0" algn="ctr">
              <a:spcBef>
                <a:spcPts val="0"/>
              </a:spcBef>
              <a:buClrTx/>
              <a:buSzTx/>
              <a:buNone/>
              <a:defRPr sz="8400" spc="-252">
                <a:gradFill flip="none" rotWithShape="1">
                  <a:gsLst>
                    <a:gs pos="0">
                      <a:srgbClr val="FFFFFF"/>
                    </a:gs>
                    <a:gs pos="100000">
                      <a:srgbClr val="929292"/>
                    </a:gs>
                  </a:gsLst>
                  <a:lin ang="5400000" scaled="0"/>
                </a:gradFill>
                <a:latin typeface="Graphik Medium"/>
                <a:ea typeface="Graphik Medium"/>
                <a:cs typeface="Graphik Medium"/>
                <a:sym typeface="Graphik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sz="half" idx="1" hasCustomPrompt="1"/>
          </p:nvPr>
        </p:nvSpPr>
        <p:spPr>
          <a:xfrm>
            <a:off x="1270000" y="3906096"/>
            <a:ext cx="21844000" cy="4488604"/>
          </a:xfrm>
          <a:prstGeom prst="rect">
            <a:avLst/>
          </a:prstGeom>
        </p:spPr>
        <p:txBody>
          <a:bodyPr numCol="1" spcCol="38100" anchor="b"/>
          <a:lstStyle>
            <a:lvl1pPr marL="0" indent="0" algn="ctr" defTabSz="2438337">
              <a:lnSpc>
                <a:spcPct val="80000"/>
              </a:lnSpc>
              <a:spcBef>
                <a:spcPts val="0"/>
              </a:spcBef>
              <a:buClrTx/>
              <a:buSzTx/>
              <a:buNone/>
              <a:defRPr sz="22400" spc="-448">
                <a:gradFill flip="none" rotWithShape="1">
                  <a:gsLst>
                    <a:gs pos="0">
                      <a:srgbClr val="00E8FF"/>
                    </a:gs>
                    <a:gs pos="100000">
                      <a:srgbClr val="FF00F7"/>
                    </a:gs>
                  </a:gsLst>
                  <a:lin ang="3967760" scaled="0"/>
                </a:gradFill>
                <a:latin typeface="Graphik Semibold"/>
                <a:ea typeface="Graphik Semibold"/>
                <a:cs typeface="Graphik Semibold"/>
                <a:sym typeface="Graphik Semibold"/>
              </a:defRPr>
            </a:lvl1pPr>
            <a:lvl2pPr marL="0" indent="0" algn="ctr" defTabSz="2438337">
              <a:lnSpc>
                <a:spcPct val="80000"/>
              </a:lnSpc>
              <a:spcBef>
                <a:spcPts val="0"/>
              </a:spcBef>
              <a:buClrTx/>
              <a:buSzTx/>
              <a:buNone/>
              <a:defRPr sz="22400" spc="-448">
                <a:gradFill flip="none" rotWithShape="1">
                  <a:gsLst>
                    <a:gs pos="0">
                      <a:srgbClr val="00E8FF"/>
                    </a:gs>
                    <a:gs pos="100000">
                      <a:srgbClr val="FF00F7"/>
                    </a:gs>
                  </a:gsLst>
                  <a:lin ang="3967760" scaled="0"/>
                </a:gradFill>
                <a:latin typeface="Graphik Semibold"/>
                <a:ea typeface="Graphik Semibold"/>
                <a:cs typeface="Graphik Semibold"/>
                <a:sym typeface="Graphik Semibold"/>
              </a:defRPr>
            </a:lvl2pPr>
            <a:lvl3pPr marL="0" indent="0" algn="ctr" defTabSz="2438337">
              <a:lnSpc>
                <a:spcPct val="80000"/>
              </a:lnSpc>
              <a:spcBef>
                <a:spcPts val="0"/>
              </a:spcBef>
              <a:buClrTx/>
              <a:buSzTx/>
              <a:buNone/>
              <a:defRPr sz="22400" spc="-448">
                <a:gradFill flip="none" rotWithShape="1">
                  <a:gsLst>
                    <a:gs pos="0">
                      <a:srgbClr val="00E8FF"/>
                    </a:gs>
                    <a:gs pos="100000">
                      <a:srgbClr val="FF00F7"/>
                    </a:gs>
                  </a:gsLst>
                  <a:lin ang="3967760" scaled="0"/>
                </a:gradFill>
                <a:latin typeface="Graphik Semibold"/>
                <a:ea typeface="Graphik Semibold"/>
                <a:cs typeface="Graphik Semibold"/>
                <a:sym typeface="Graphik Semibold"/>
              </a:defRPr>
            </a:lvl3pPr>
            <a:lvl4pPr marL="0" indent="0" algn="ctr" defTabSz="2438337">
              <a:lnSpc>
                <a:spcPct val="80000"/>
              </a:lnSpc>
              <a:spcBef>
                <a:spcPts val="0"/>
              </a:spcBef>
              <a:buClrTx/>
              <a:buSzTx/>
              <a:buNone/>
              <a:defRPr sz="22400" spc="-448">
                <a:gradFill flip="none" rotWithShape="1">
                  <a:gsLst>
                    <a:gs pos="0">
                      <a:srgbClr val="00E8FF"/>
                    </a:gs>
                    <a:gs pos="100000">
                      <a:srgbClr val="FF00F7"/>
                    </a:gs>
                  </a:gsLst>
                  <a:lin ang="3967760" scaled="0"/>
                </a:gradFill>
                <a:latin typeface="Graphik Semibold"/>
                <a:ea typeface="Graphik Semibold"/>
                <a:cs typeface="Graphik Semibold"/>
                <a:sym typeface="Graphik Semibold"/>
              </a:defRPr>
            </a:lvl4pPr>
            <a:lvl5pPr marL="0" indent="0" algn="ctr" defTabSz="2438337">
              <a:lnSpc>
                <a:spcPct val="80000"/>
              </a:lnSpc>
              <a:spcBef>
                <a:spcPts val="0"/>
              </a:spcBef>
              <a:buClrTx/>
              <a:buSzTx/>
              <a:buNone/>
              <a:defRPr sz="22400" spc="-448">
                <a:gradFill flip="none" rotWithShape="1">
                  <a:gsLst>
                    <a:gs pos="0">
                      <a:srgbClr val="00E8FF"/>
                    </a:gs>
                    <a:gs pos="100000">
                      <a:srgbClr val="FF00F7"/>
                    </a:gs>
                  </a:gsLst>
                  <a:lin ang="3967760" scaled="0"/>
                </a:gradFill>
                <a:latin typeface="Graphik Semibold"/>
                <a:ea typeface="Graphik Semibold"/>
                <a:cs typeface="Graphik Semibold"/>
                <a:sym typeface="Graphik Semibold"/>
              </a:defRPr>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13" hasCustomPrompt="1"/>
          </p:nvPr>
        </p:nvSpPr>
        <p:spPr>
          <a:xfrm>
            <a:off x="1270000" y="8521700"/>
            <a:ext cx="21844000" cy="1016000"/>
          </a:xfrm>
          <a:prstGeom prst="rect">
            <a:avLst/>
          </a:prstGeom>
        </p:spPr>
        <p:txBody>
          <a:bodyPr numCol="1" spcCol="38100"/>
          <a:lstStyle>
            <a:lvl1pPr marL="0" indent="0" algn="ctr" defTabSz="825500">
              <a:spcBef>
                <a:spcPts val="0"/>
              </a:spcBef>
              <a:buClrTx/>
              <a:buSzTx/>
              <a:buNone/>
              <a:defRPr sz="4400">
                <a:solidFill>
                  <a:srgbClr val="D5D5D5"/>
                </a:solidFill>
                <a:latin typeface="Graphik Medium"/>
                <a:ea typeface="Graphik Medium"/>
                <a:cs typeface="Graphik Medium"/>
                <a:sym typeface="Graphik Medium"/>
              </a:defRPr>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Body Level One…"/>
          <p:cNvSpPr txBox="1">
            <a:spLocks noGrp="1"/>
          </p:cNvSpPr>
          <p:nvPr>
            <p:ph type="body" sz="quarter" idx="1" hasCustomPrompt="1"/>
          </p:nvPr>
        </p:nvSpPr>
        <p:spPr>
          <a:xfrm>
            <a:off x="1270000" y="11155085"/>
            <a:ext cx="21844000" cy="832614"/>
          </a:xfrm>
          <a:prstGeom prst="rect">
            <a:avLst/>
          </a:prstGeom>
        </p:spPr>
        <p:txBody>
          <a:bodyPr numCol="1" spcCol="38100" anchor="ctr"/>
          <a:lstStyle>
            <a:lvl1pPr marL="0" indent="0" algn="ctr" defTabSz="825500">
              <a:spcBef>
                <a:spcPts val="0"/>
              </a:spcBef>
              <a:buClrTx/>
              <a:buSzTx/>
              <a:buNone/>
              <a:defRPr sz="4400">
                <a:solidFill>
                  <a:srgbClr val="D5D5D5"/>
                </a:solidFill>
                <a:latin typeface="Graphik Medium"/>
                <a:ea typeface="Graphik Medium"/>
                <a:cs typeface="Graphik Medium"/>
                <a:sym typeface="Graphik Medium"/>
              </a:defRPr>
            </a:lvl1pPr>
            <a:lvl2pPr marL="1071033" indent="-512233" algn="ctr" defTabSz="825500">
              <a:spcBef>
                <a:spcPts val="0"/>
              </a:spcBef>
              <a:buClrTx/>
              <a:defRPr sz="4400">
                <a:solidFill>
                  <a:srgbClr val="D5D5D5"/>
                </a:solidFill>
                <a:latin typeface="Graphik Medium"/>
                <a:ea typeface="Graphik Medium"/>
                <a:cs typeface="Graphik Medium"/>
                <a:sym typeface="Graphik Medium"/>
              </a:defRPr>
            </a:lvl2pPr>
            <a:lvl3pPr marL="1629833" indent="-512233" algn="ctr" defTabSz="825500">
              <a:spcBef>
                <a:spcPts val="0"/>
              </a:spcBef>
              <a:buClrTx/>
              <a:defRPr sz="4400">
                <a:solidFill>
                  <a:srgbClr val="D5D5D5"/>
                </a:solidFill>
                <a:latin typeface="Graphik Medium"/>
                <a:ea typeface="Graphik Medium"/>
                <a:cs typeface="Graphik Medium"/>
                <a:sym typeface="Graphik Medium"/>
              </a:defRPr>
            </a:lvl3pPr>
            <a:lvl4pPr marL="2188633" indent="-512233" algn="ctr" defTabSz="825500">
              <a:spcBef>
                <a:spcPts val="0"/>
              </a:spcBef>
              <a:buClrTx/>
              <a:defRPr sz="4400">
                <a:solidFill>
                  <a:srgbClr val="D5D5D5"/>
                </a:solidFill>
                <a:latin typeface="Graphik Medium"/>
                <a:ea typeface="Graphik Medium"/>
                <a:cs typeface="Graphik Medium"/>
                <a:sym typeface="Graphik Medium"/>
              </a:defRPr>
            </a:lvl4pPr>
            <a:lvl5pPr marL="2747433" indent="-512233" algn="ctr" defTabSz="825500">
              <a:spcBef>
                <a:spcPts val="0"/>
              </a:spcBef>
              <a:buClrTx/>
              <a:defRPr sz="4400">
                <a:solidFill>
                  <a:srgbClr val="D5D5D5"/>
                </a:solidFill>
                <a:latin typeface="Graphik Medium"/>
                <a:ea typeface="Graphik Medium"/>
                <a:cs typeface="Graphik Medium"/>
                <a:sym typeface="Graphik Medium"/>
              </a:defRPr>
            </a:lvl5pPr>
          </a:lstStyle>
          <a:p>
            <a:r>
              <a:t>Attribution</a:t>
            </a:r>
          </a:p>
          <a:p>
            <a:pPr lvl="1"/>
            <a:endParaRPr/>
          </a:p>
          <a:p>
            <a:pPr lvl="2"/>
            <a:endParaRPr/>
          </a:p>
          <a:p>
            <a:pPr lvl="3"/>
            <a:endParaRPr/>
          </a:p>
          <a:p>
            <a:pPr lvl="4"/>
            <a:endParaRPr/>
          </a:p>
        </p:txBody>
      </p:sp>
      <p:sp>
        <p:nvSpPr>
          <p:cNvPr id="116" name="Body Level One…"/>
          <p:cNvSpPr txBox="1">
            <a:spLocks noGrp="1"/>
          </p:cNvSpPr>
          <p:nvPr>
            <p:ph type="body" sz="half" idx="13" hasCustomPrompt="1"/>
          </p:nvPr>
        </p:nvSpPr>
        <p:spPr>
          <a:xfrm>
            <a:off x="1270000" y="4659369"/>
            <a:ext cx="21844000" cy="4394202"/>
          </a:xfrm>
          <a:prstGeom prst="rect">
            <a:avLst/>
          </a:prstGeom>
        </p:spPr>
        <p:txBody>
          <a:bodyPr numCol="1" spcCol="38100" anchor="ctr"/>
          <a:lstStyle/>
          <a:p>
            <a:pPr marL="0" lvl="4" indent="649223" algn="ctr" defTabSz="1731263">
              <a:lnSpc>
                <a:spcPct val="80000"/>
              </a:lnSpc>
              <a:spcBef>
                <a:spcPts val="0"/>
              </a:spcBef>
              <a:buClrTx/>
              <a:buSzTx/>
              <a:buNone/>
              <a:defRPr sz="5964" spc="-142">
                <a:gradFill flip="none" rotWithShape="1">
                  <a:gsLst>
                    <a:gs pos="0">
                      <a:srgbClr val="FF00D8"/>
                    </a:gs>
                    <a:gs pos="100000">
                      <a:srgbClr val="FFFD00"/>
                    </a:gs>
                  </a:gsLst>
                  <a:lin ang="2700000" scaled="0"/>
                </a:gradFill>
                <a:latin typeface="Graphik Semibold"/>
                <a:ea typeface="Graphik Semibold"/>
                <a:cs typeface="Graphik Semibold"/>
                <a:sym typeface="Graphik Semibold"/>
              </a:defRPr>
            </a:pPr>
            <a:r>
              <a:t>“Notable Quote”
</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482346840_2880x1920.jpg"/>
          <p:cNvSpPr>
            <a:spLocks noGrp="1"/>
          </p:cNvSpPr>
          <p:nvPr>
            <p:ph type="pic" sz="half" idx="13"/>
          </p:nvPr>
        </p:nvSpPr>
        <p:spPr>
          <a:xfrm>
            <a:off x="12192000" y="6229350"/>
            <a:ext cx="12192000" cy="8128000"/>
          </a:xfrm>
          <a:prstGeom prst="rect">
            <a:avLst/>
          </a:prstGeom>
        </p:spPr>
        <p:txBody>
          <a:bodyPr lIns="91439" tIns="45719" rIns="91439" bIns="45719" numCol="1" spcCol="38100">
            <a:noAutofit/>
          </a:bodyPr>
          <a:lstStyle/>
          <a:p>
            <a:endParaRPr/>
          </a:p>
        </p:txBody>
      </p:sp>
      <p:sp>
        <p:nvSpPr>
          <p:cNvPr id="125" name="908252162_2439x1626.jpg"/>
          <p:cNvSpPr>
            <a:spLocks noGrp="1"/>
          </p:cNvSpPr>
          <p:nvPr>
            <p:ph type="pic" sz="half" idx="14"/>
          </p:nvPr>
        </p:nvSpPr>
        <p:spPr>
          <a:xfrm>
            <a:off x="12192000" y="-641352"/>
            <a:ext cx="12192000" cy="8128002"/>
          </a:xfrm>
          <a:prstGeom prst="rect">
            <a:avLst/>
          </a:prstGeom>
        </p:spPr>
        <p:txBody>
          <a:bodyPr lIns="91439" tIns="45719" rIns="91439" bIns="45719" numCol="1" spcCol="38100">
            <a:noAutofit/>
          </a:bodyPr>
          <a:lstStyle/>
          <a:p>
            <a:endParaRPr/>
          </a:p>
        </p:txBody>
      </p:sp>
      <p:sp>
        <p:nvSpPr>
          <p:cNvPr id="126" name="579215462_1440x2158.jpg"/>
          <p:cNvSpPr>
            <a:spLocks noGrp="1"/>
          </p:cNvSpPr>
          <p:nvPr>
            <p:ph type="pic" idx="15"/>
          </p:nvPr>
        </p:nvSpPr>
        <p:spPr>
          <a:xfrm>
            <a:off x="-2" y="-2258501"/>
            <a:ext cx="12166602" cy="18233004"/>
          </a:xfrm>
          <a:prstGeom prst="rect">
            <a:avLst/>
          </a:prstGeom>
        </p:spPr>
        <p:txBody>
          <a:bodyPr lIns="91439" tIns="45719" rIns="91439" bIns="45719" numCol="1" spcCol="38100">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13"/>
          </p:nvPr>
        </p:nvSpPr>
        <p:spPr>
          <a:xfrm>
            <a:off x="0" y="-1270000"/>
            <a:ext cx="24384000" cy="16256000"/>
          </a:xfrm>
          <a:prstGeom prst="rect">
            <a:avLst/>
          </a:prstGeom>
        </p:spPr>
        <p:txBody>
          <a:bodyPr lIns="91439" tIns="45719" rIns="91439" bIns="45719" numCol="1" spcCol="38100">
            <a:noAutofit/>
          </a:bodyPr>
          <a:lstStyle/>
          <a:p>
            <a:endParaRP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Image"/>
          <p:cNvSpPr>
            <a:spLocks noGrp="1"/>
          </p:cNvSpPr>
          <p:nvPr>
            <p:ph type="pic" idx="13"/>
          </p:nvPr>
        </p:nvSpPr>
        <p:spPr>
          <a:xfrm>
            <a:off x="0" y="-762000"/>
            <a:ext cx="24384000" cy="15240000"/>
          </a:xfrm>
          <a:prstGeom prst="rect">
            <a:avLst/>
          </a:prstGeom>
        </p:spPr>
        <p:txBody>
          <a:bodyPr lIns="91439" tIns="45719" rIns="91439" bIns="45719" numCol="1" spcCol="38100">
            <a:noAutofit/>
          </a:bodyPr>
          <a:lstStyle/>
          <a:p>
            <a:endParaRPr/>
          </a:p>
        </p:txBody>
      </p:sp>
      <p:sp>
        <p:nvSpPr>
          <p:cNvPr id="22" name="Body Level One…"/>
          <p:cNvSpPr txBox="1">
            <a:spLocks noGrp="1"/>
          </p:cNvSpPr>
          <p:nvPr>
            <p:ph type="body" sz="quarter" idx="1" hasCustomPrompt="1"/>
          </p:nvPr>
        </p:nvSpPr>
        <p:spPr>
          <a:xfrm>
            <a:off x="1270000" y="12166600"/>
            <a:ext cx="21844000" cy="694056"/>
          </a:xfrm>
          <a:prstGeom prst="rect">
            <a:avLst/>
          </a:prstGeom>
        </p:spPr>
        <p:txBody>
          <a:bodyPr numCol="1" spcCol="38100"/>
          <a:lstStyle>
            <a:lvl1pPr marL="0" indent="0" algn="ctr" defTabSz="825500">
              <a:spcBef>
                <a:spcPts val="0"/>
              </a:spcBef>
              <a:buClrTx/>
              <a:buSzTx/>
              <a:buNone/>
              <a:defRPr sz="3500">
                <a:solidFill>
                  <a:srgbClr val="D5D5D5"/>
                </a:solidFill>
                <a:latin typeface="Graphik Medium"/>
                <a:ea typeface="Graphik Medium"/>
                <a:cs typeface="Graphik Medium"/>
                <a:sym typeface="Graphik Medium"/>
              </a:defRPr>
            </a:lvl1pPr>
            <a:lvl2pPr marL="966258" indent="-407458" algn="ctr" defTabSz="825500">
              <a:spcBef>
                <a:spcPts val="0"/>
              </a:spcBef>
              <a:buClrTx/>
              <a:defRPr sz="3500">
                <a:solidFill>
                  <a:srgbClr val="D5D5D5"/>
                </a:solidFill>
                <a:latin typeface="Graphik Medium"/>
                <a:ea typeface="Graphik Medium"/>
                <a:cs typeface="Graphik Medium"/>
                <a:sym typeface="Graphik Medium"/>
              </a:defRPr>
            </a:lvl2pPr>
            <a:lvl3pPr marL="1525058" indent="-407458" algn="ctr" defTabSz="825500">
              <a:spcBef>
                <a:spcPts val="0"/>
              </a:spcBef>
              <a:buClrTx/>
              <a:defRPr sz="3500">
                <a:solidFill>
                  <a:srgbClr val="D5D5D5"/>
                </a:solidFill>
                <a:latin typeface="Graphik Medium"/>
                <a:ea typeface="Graphik Medium"/>
                <a:cs typeface="Graphik Medium"/>
                <a:sym typeface="Graphik Medium"/>
              </a:defRPr>
            </a:lvl3pPr>
            <a:lvl4pPr marL="2083858" indent="-407458" algn="ctr" defTabSz="825500">
              <a:spcBef>
                <a:spcPts val="0"/>
              </a:spcBef>
              <a:buClrTx/>
              <a:defRPr sz="3500">
                <a:solidFill>
                  <a:srgbClr val="D5D5D5"/>
                </a:solidFill>
                <a:latin typeface="Graphik Medium"/>
                <a:ea typeface="Graphik Medium"/>
                <a:cs typeface="Graphik Medium"/>
                <a:sym typeface="Graphik Medium"/>
              </a:defRPr>
            </a:lvl4pPr>
            <a:lvl5pPr marL="2642658" indent="-407458" algn="ctr" defTabSz="825500">
              <a:spcBef>
                <a:spcPts val="0"/>
              </a:spcBef>
              <a:buClrTx/>
              <a:defRPr sz="3500">
                <a:solidFill>
                  <a:srgbClr val="D5D5D5"/>
                </a:solidFill>
                <a:latin typeface="Graphik Medium"/>
                <a:ea typeface="Graphik Medium"/>
                <a:cs typeface="Graphik Medium"/>
                <a:sym typeface="Graphik Medium"/>
              </a:defRPr>
            </a:lvl5pPr>
          </a:lstStyle>
          <a:p>
            <a:r>
              <a:t>Author and Date</a:t>
            </a:r>
          </a:p>
          <a:p>
            <a:pPr lvl="1"/>
            <a:endParaRPr/>
          </a:p>
          <a:p>
            <a:pPr lvl="2"/>
            <a:endParaRPr/>
          </a:p>
          <a:p>
            <a:pPr lvl="3"/>
            <a:endParaRPr/>
          </a:p>
          <a:p>
            <a:pPr lvl="4"/>
            <a:endParaRPr/>
          </a:p>
        </p:txBody>
      </p:sp>
      <p:sp>
        <p:nvSpPr>
          <p:cNvPr id="23" name="Presentation Title"/>
          <p:cNvSpPr txBox="1">
            <a:spLocks noGrp="1"/>
          </p:cNvSpPr>
          <p:nvPr>
            <p:ph type="title" hasCustomPrompt="1"/>
          </p:nvPr>
        </p:nvSpPr>
        <p:spPr>
          <a:xfrm>
            <a:off x="1270000" y="3289300"/>
            <a:ext cx="21844000" cy="3873500"/>
          </a:xfrm>
          <a:prstGeom prst="rect">
            <a:avLst/>
          </a:prstGeom>
        </p:spPr>
        <p:txBody>
          <a:bodyPr/>
          <a:lstStyle>
            <a:lvl1pPr defTabSz="2438400">
              <a:lnSpc>
                <a:spcPct val="90000"/>
              </a:lnSpc>
              <a:defRPr sz="11600" spc="-348"/>
            </a:lvl1pPr>
          </a:lstStyle>
          <a:p>
            <a:r>
              <a:t>Presentation Title</a:t>
            </a:r>
          </a:p>
        </p:txBody>
      </p:sp>
      <p:sp>
        <p:nvSpPr>
          <p:cNvPr id="24" name="Body Level One…"/>
          <p:cNvSpPr txBox="1">
            <a:spLocks noGrp="1"/>
          </p:cNvSpPr>
          <p:nvPr>
            <p:ph type="body" sz="quarter" idx="14" hasCustomPrompt="1"/>
          </p:nvPr>
        </p:nvSpPr>
        <p:spPr>
          <a:xfrm>
            <a:off x="1270000" y="6985000"/>
            <a:ext cx="21844000" cy="2514600"/>
          </a:xfrm>
          <a:prstGeom prst="rect">
            <a:avLst/>
          </a:prstGeom>
        </p:spPr>
        <p:txBody>
          <a:bodyPr numCol="1" spcCol="38100"/>
          <a:lstStyle>
            <a:lvl1pPr marL="0" indent="0" algn="ctr" defTabSz="825500">
              <a:spcBef>
                <a:spcPts val="0"/>
              </a:spcBef>
              <a:buClrTx/>
              <a:buSzTx/>
              <a:buNone/>
              <a:defRPr sz="6400">
                <a:solidFill>
                  <a:srgbClr val="D5D5D5"/>
                </a:solidFill>
                <a:latin typeface="Graphik Medium"/>
                <a:ea typeface="Graphik Medium"/>
                <a:cs typeface="Graphik Medium"/>
                <a:sym typeface="Graphik Medium"/>
              </a:defRPr>
            </a:lvl1pPr>
          </a:lstStyle>
          <a:p>
            <a:r>
              <a:t>Presentation Subtitle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Image"/>
          <p:cNvSpPr>
            <a:spLocks noGrp="1"/>
          </p:cNvSpPr>
          <p:nvPr>
            <p:ph type="pic" idx="13"/>
          </p:nvPr>
        </p:nvSpPr>
        <p:spPr>
          <a:xfrm>
            <a:off x="7962900" y="-25400"/>
            <a:ext cx="20650200" cy="13766800"/>
          </a:xfrm>
          <a:prstGeom prst="rect">
            <a:avLst/>
          </a:prstGeom>
        </p:spPr>
        <p:txBody>
          <a:bodyPr lIns="91439" tIns="45719" rIns="91439" bIns="45719" numCol="1" spcCol="38100">
            <a:noAutofit/>
          </a:bodyPr>
          <a:lstStyle/>
          <a:p>
            <a:endParaRPr/>
          </a:p>
        </p:txBody>
      </p:sp>
      <p:sp>
        <p:nvSpPr>
          <p:cNvPr id="33" name="Slide Title"/>
          <p:cNvSpPr txBox="1">
            <a:spLocks noGrp="1"/>
          </p:cNvSpPr>
          <p:nvPr>
            <p:ph type="title" hasCustomPrompt="1"/>
          </p:nvPr>
        </p:nvSpPr>
        <p:spPr>
          <a:xfrm>
            <a:off x="1270000" y="3886200"/>
            <a:ext cx="9652000" cy="3200202"/>
          </a:xfrm>
          <a:prstGeom prst="rect">
            <a:avLst/>
          </a:prstGeom>
        </p:spPr>
        <p:txBody>
          <a:bodyPr/>
          <a:lstStyle/>
          <a:p>
            <a:r>
              <a:t>Slide Title</a:t>
            </a:r>
          </a:p>
        </p:txBody>
      </p:sp>
      <p:sp>
        <p:nvSpPr>
          <p:cNvPr id="34" name="Body Level One…"/>
          <p:cNvSpPr txBox="1">
            <a:spLocks noGrp="1"/>
          </p:cNvSpPr>
          <p:nvPr>
            <p:ph type="body" sz="quarter" idx="1" hasCustomPrompt="1"/>
          </p:nvPr>
        </p:nvSpPr>
        <p:spPr>
          <a:xfrm>
            <a:off x="1270000" y="6845300"/>
            <a:ext cx="9652000" cy="5664200"/>
          </a:xfrm>
          <a:prstGeom prst="rect">
            <a:avLst/>
          </a:prstGeom>
        </p:spPr>
        <p:txBody>
          <a:bodyPr numCol="1" spcCol="38100"/>
          <a:lstStyle>
            <a:lvl1pPr marL="0" indent="0" algn="ctr" defTabSz="825500">
              <a:spcBef>
                <a:spcPts val="0"/>
              </a:spcBef>
              <a:buClrTx/>
              <a:buSzTx/>
              <a:buNone/>
              <a:defRPr sz="5400">
                <a:solidFill>
                  <a:srgbClr val="D5D5D5"/>
                </a:solidFill>
                <a:latin typeface="Graphik Medium"/>
                <a:ea typeface="Graphik Medium"/>
                <a:cs typeface="Graphik Medium"/>
                <a:sym typeface="Graphik Medium"/>
              </a:defRPr>
            </a:lvl1pPr>
            <a:lvl2pPr marL="0" indent="0" algn="ctr" defTabSz="825500">
              <a:spcBef>
                <a:spcPts val="0"/>
              </a:spcBef>
              <a:buClrTx/>
              <a:buSzTx/>
              <a:buNone/>
              <a:defRPr sz="5400">
                <a:solidFill>
                  <a:srgbClr val="D5D5D5"/>
                </a:solidFill>
                <a:latin typeface="Graphik Medium"/>
                <a:ea typeface="Graphik Medium"/>
                <a:cs typeface="Graphik Medium"/>
                <a:sym typeface="Graphik Medium"/>
              </a:defRPr>
            </a:lvl2pPr>
            <a:lvl3pPr marL="0" indent="0" algn="ctr" defTabSz="825500">
              <a:spcBef>
                <a:spcPts val="0"/>
              </a:spcBef>
              <a:buClrTx/>
              <a:buSzTx/>
              <a:buNone/>
              <a:defRPr sz="5400">
                <a:solidFill>
                  <a:srgbClr val="D5D5D5"/>
                </a:solidFill>
                <a:latin typeface="Graphik Medium"/>
                <a:ea typeface="Graphik Medium"/>
                <a:cs typeface="Graphik Medium"/>
                <a:sym typeface="Graphik Medium"/>
              </a:defRPr>
            </a:lvl3pPr>
            <a:lvl4pPr marL="0" indent="0" algn="ctr" defTabSz="825500">
              <a:spcBef>
                <a:spcPts val="0"/>
              </a:spcBef>
              <a:buClrTx/>
              <a:buSzTx/>
              <a:buNone/>
              <a:defRPr sz="5400">
                <a:solidFill>
                  <a:srgbClr val="D5D5D5"/>
                </a:solidFill>
                <a:latin typeface="Graphik Medium"/>
                <a:ea typeface="Graphik Medium"/>
                <a:cs typeface="Graphik Medium"/>
                <a:sym typeface="Graphik Medium"/>
              </a:defRPr>
            </a:lvl4pPr>
            <a:lvl5pPr marL="0" indent="0" algn="ctr" defTabSz="825500">
              <a:spcBef>
                <a:spcPts val="0"/>
              </a:spcBef>
              <a:buClrTx/>
              <a:buSzTx/>
              <a:buNone/>
              <a:defRPr sz="5400">
                <a:solidFill>
                  <a:srgbClr val="D5D5D5"/>
                </a:solidFill>
                <a:latin typeface="Graphik Medium"/>
                <a:ea typeface="Graphik Medium"/>
                <a:cs typeface="Graphik Medium"/>
                <a:sym typeface="Graphik Medium"/>
              </a:defRPr>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xfrm>
            <a:off x="1270000" y="812800"/>
            <a:ext cx="21844000" cy="1557438"/>
          </a:xfrm>
          <a:prstGeom prst="rect">
            <a:avLst/>
          </a:prstGeom>
        </p:spPr>
        <p:txBody>
          <a:bodyPr/>
          <a:lstStyle/>
          <a:p>
            <a:r>
              <a:t>Slide Title</a:t>
            </a:r>
          </a:p>
        </p:txBody>
      </p:sp>
      <p:sp>
        <p:nvSpPr>
          <p:cNvPr id="43" name="Body Level One…"/>
          <p:cNvSpPr txBox="1">
            <a:spLocks noGrp="1"/>
          </p:cNvSpPr>
          <p:nvPr>
            <p:ph type="body" sz="quarter" idx="1" hasCustomPrompt="1"/>
          </p:nvPr>
        </p:nvSpPr>
        <p:spPr>
          <a:xfrm>
            <a:off x="1270000" y="2133600"/>
            <a:ext cx="21844000" cy="1016000"/>
          </a:xfrm>
          <a:prstGeom prst="rect">
            <a:avLst/>
          </a:prstGeom>
        </p:spPr>
        <p:txBody>
          <a:bodyPr numCol="1" spcCol="38100"/>
          <a:lstStyle>
            <a:lvl1pPr marL="0" indent="0" algn="ctr" defTabSz="825500">
              <a:spcBef>
                <a:spcPts val="0"/>
              </a:spcBef>
              <a:buClrTx/>
              <a:buSzTx/>
              <a:buNone/>
              <a:defRPr sz="5400">
                <a:solidFill>
                  <a:srgbClr val="D5D5D5"/>
                </a:solidFill>
                <a:latin typeface="Graphik Medium"/>
                <a:ea typeface="Graphik Medium"/>
                <a:cs typeface="Graphik Medium"/>
                <a:sym typeface="Graphik Medium"/>
              </a:defRPr>
            </a:lvl1pPr>
            <a:lvl2pPr marL="1187450" indent="-628650" algn="ctr" defTabSz="825500">
              <a:spcBef>
                <a:spcPts val="0"/>
              </a:spcBef>
              <a:buClrTx/>
              <a:defRPr sz="5400">
                <a:solidFill>
                  <a:srgbClr val="D5D5D5"/>
                </a:solidFill>
                <a:latin typeface="Graphik Medium"/>
                <a:ea typeface="Graphik Medium"/>
                <a:cs typeface="Graphik Medium"/>
                <a:sym typeface="Graphik Medium"/>
              </a:defRPr>
            </a:lvl2pPr>
            <a:lvl3pPr marL="1746250" indent="-628650" algn="ctr" defTabSz="825500">
              <a:spcBef>
                <a:spcPts val="0"/>
              </a:spcBef>
              <a:buClrTx/>
              <a:defRPr sz="5400">
                <a:solidFill>
                  <a:srgbClr val="D5D5D5"/>
                </a:solidFill>
                <a:latin typeface="Graphik Medium"/>
                <a:ea typeface="Graphik Medium"/>
                <a:cs typeface="Graphik Medium"/>
                <a:sym typeface="Graphik Medium"/>
              </a:defRPr>
            </a:lvl3pPr>
            <a:lvl4pPr marL="2305050" indent="-628650" algn="ctr" defTabSz="825500">
              <a:spcBef>
                <a:spcPts val="0"/>
              </a:spcBef>
              <a:buClrTx/>
              <a:defRPr sz="5400">
                <a:solidFill>
                  <a:srgbClr val="D5D5D5"/>
                </a:solidFill>
                <a:latin typeface="Graphik Medium"/>
                <a:ea typeface="Graphik Medium"/>
                <a:cs typeface="Graphik Medium"/>
                <a:sym typeface="Graphik Medium"/>
              </a:defRPr>
            </a:lvl4pPr>
            <a:lvl5pPr marL="2863850" indent="-628650" algn="ctr" defTabSz="825500">
              <a:spcBef>
                <a:spcPts val="0"/>
              </a:spcBef>
              <a:buClrTx/>
              <a:defRPr sz="5400">
                <a:solidFill>
                  <a:srgbClr val="D5D5D5"/>
                </a:solidFill>
                <a:latin typeface="Graphik Medium"/>
                <a:ea typeface="Graphik Medium"/>
                <a:cs typeface="Graphik Medium"/>
                <a:sym typeface="Graphik Medium"/>
              </a:defRPr>
            </a:lvl5pPr>
          </a:lstStyle>
          <a:p>
            <a:r>
              <a:t>Slide Subtitle</a:t>
            </a:r>
          </a:p>
          <a:p>
            <a:pPr lvl="1"/>
            <a:endParaRPr/>
          </a:p>
          <a:p>
            <a:pPr lvl="2"/>
            <a:endParaRPr/>
          </a:p>
          <a:p>
            <a:pPr lvl="3"/>
            <a:endParaRPr/>
          </a:p>
          <a:p>
            <a:pPr lvl="4"/>
            <a:endParaRPr/>
          </a:p>
        </p:txBody>
      </p:sp>
      <p:sp>
        <p:nvSpPr>
          <p:cNvPr id="44" name="Body Level One…"/>
          <p:cNvSpPr txBox="1">
            <a:spLocks noGrp="1"/>
          </p:cNvSpPr>
          <p:nvPr>
            <p:ph type="body" idx="13" hasCustomPrompt="1"/>
          </p:nvPr>
        </p:nvSpPr>
        <p:spPr>
          <a:xfrm>
            <a:off x="1270000" y="4267200"/>
            <a:ext cx="21844000" cy="8432800"/>
          </a:xfrm>
          <a:prstGeom prst="rect">
            <a:avLst/>
          </a:prstGeom>
        </p:spPr>
        <p:txBody>
          <a:bodyPr numCol="1" spcCol="38100"/>
          <a:lstStyle/>
          <a:p>
            <a:r>
              <a:t>Slide bullet text</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579215462_1440x2158.jpg"/>
          <p:cNvSpPr>
            <a:spLocks noGrp="1"/>
          </p:cNvSpPr>
          <p:nvPr>
            <p:ph type="pic" idx="13"/>
          </p:nvPr>
        </p:nvSpPr>
        <p:spPr>
          <a:xfrm>
            <a:off x="12204700" y="-2277534"/>
            <a:ext cx="12192000" cy="18271069"/>
          </a:xfrm>
          <a:prstGeom prst="rect">
            <a:avLst/>
          </a:prstGeom>
        </p:spPr>
        <p:txBody>
          <a:bodyPr lIns="91439" tIns="45719" rIns="91439" bIns="45719" numCol="1" spcCol="38100">
            <a:noAutofit/>
          </a:bodyPr>
          <a:lstStyle/>
          <a:p>
            <a:endParaRPr/>
          </a:p>
        </p:txBody>
      </p:sp>
      <p:sp>
        <p:nvSpPr>
          <p:cNvPr id="61" name="Slide Title"/>
          <p:cNvSpPr txBox="1">
            <a:spLocks noGrp="1"/>
          </p:cNvSpPr>
          <p:nvPr>
            <p:ph type="title" hasCustomPrompt="1"/>
          </p:nvPr>
        </p:nvSpPr>
        <p:spPr>
          <a:xfrm>
            <a:off x="1270000" y="838200"/>
            <a:ext cx="9652000" cy="1549400"/>
          </a:xfrm>
          <a:prstGeom prst="rect">
            <a:avLst/>
          </a:prstGeom>
        </p:spPr>
        <p:txBody>
          <a:bodyPr/>
          <a:lstStyle/>
          <a:p>
            <a:r>
              <a:t>Slide Title</a:t>
            </a:r>
          </a:p>
        </p:txBody>
      </p:sp>
      <p:sp>
        <p:nvSpPr>
          <p:cNvPr id="62" name="Body Level One…"/>
          <p:cNvSpPr txBox="1">
            <a:spLocks noGrp="1"/>
          </p:cNvSpPr>
          <p:nvPr>
            <p:ph type="body" sz="half" idx="1" hasCustomPrompt="1"/>
          </p:nvPr>
        </p:nvSpPr>
        <p:spPr>
          <a:xfrm>
            <a:off x="1270000" y="4267200"/>
            <a:ext cx="9652000" cy="8432800"/>
          </a:xfrm>
          <a:prstGeom prst="rect">
            <a:avLst/>
          </a:prstGeom>
        </p:spPr>
        <p:txBody>
          <a:bodyPr numCol="1" spcCol="38100"/>
          <a:lstStyle/>
          <a:p>
            <a:r>
              <a:t>Slide bullet text</a:t>
            </a:r>
          </a:p>
          <a:p>
            <a:pPr lvl="1"/>
            <a:endParaRPr/>
          </a:p>
          <a:p>
            <a:pPr lvl="2"/>
            <a:endParaRPr/>
          </a:p>
          <a:p>
            <a:pPr lvl="3"/>
            <a:endParaRPr/>
          </a:p>
          <a:p>
            <a:pPr lvl="4"/>
            <a:endParaRPr/>
          </a:p>
        </p:txBody>
      </p:sp>
      <p:sp>
        <p:nvSpPr>
          <p:cNvPr id="63" name="Slide Subtitle"/>
          <p:cNvSpPr txBox="1">
            <a:spLocks noGrp="1"/>
          </p:cNvSpPr>
          <p:nvPr>
            <p:ph type="body" sz="quarter" idx="14" hasCustomPrompt="1"/>
          </p:nvPr>
        </p:nvSpPr>
        <p:spPr>
          <a:xfrm>
            <a:off x="1270000" y="2133600"/>
            <a:ext cx="9652000" cy="1016000"/>
          </a:xfrm>
          <a:prstGeom prst="rect">
            <a:avLst/>
          </a:prstGeom>
        </p:spPr>
        <p:txBody>
          <a:bodyPr numCol="1" spcCol="38100"/>
          <a:lstStyle>
            <a:lvl1pPr marL="0" indent="0" algn="ctr" defTabSz="825500">
              <a:spcBef>
                <a:spcPts val="0"/>
              </a:spcBef>
              <a:buClrTx/>
              <a:buSzTx/>
              <a:buNone/>
              <a:defRPr sz="5400">
                <a:solidFill>
                  <a:srgbClr val="D5D5D5"/>
                </a:solidFill>
                <a:latin typeface="Graphik Medium"/>
                <a:ea typeface="Graphik Medium"/>
                <a:cs typeface="Graphik Medium"/>
                <a:sym typeface="Graphik Medium"/>
              </a:defRPr>
            </a:lvl1pPr>
          </a:lstStyle>
          <a:p>
            <a:r>
              <a:t>Slide Subtitle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70000" y="3289300"/>
            <a:ext cx="21844000" cy="3873500"/>
          </a:xfrm>
          <a:prstGeom prst="rect">
            <a:avLst/>
          </a:prstGeom>
        </p:spPr>
        <p:txBody>
          <a:bodyPr/>
          <a:lstStyle>
            <a:lvl1pPr>
              <a:lnSpc>
                <a:spcPct val="90000"/>
              </a:lnSpc>
              <a:defRPr sz="11600" spc="-348">
                <a:gradFill flip="none" rotWithShape="1">
                  <a:gsLst>
                    <a:gs pos="0">
                      <a:srgbClr val="00FF00"/>
                    </a:gs>
                    <a:gs pos="100000">
                      <a:srgbClr val="007DFF"/>
                    </a:gs>
                  </a:gsLst>
                  <a:lin ang="3965999" scaled="0"/>
                </a:gradFill>
              </a:defRPr>
            </a:lvl1pPr>
          </a:lstStyle>
          <a:p>
            <a:r>
              <a:t>Section Title</a:t>
            </a: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70000" y="812800"/>
            <a:ext cx="21844000" cy="1557438"/>
          </a:xfrm>
          <a:prstGeom prst="rect">
            <a:avLst/>
          </a:prstGeom>
        </p:spPr>
        <p:txBody>
          <a:bodyPr/>
          <a:lstStyle/>
          <a:p>
            <a:r>
              <a:t>Slide Title</a:t>
            </a:r>
          </a:p>
        </p:txBody>
      </p:sp>
      <p:sp>
        <p:nvSpPr>
          <p:cNvPr id="80" name="Body Level One…"/>
          <p:cNvSpPr txBox="1">
            <a:spLocks noGrp="1"/>
          </p:cNvSpPr>
          <p:nvPr>
            <p:ph type="body" sz="quarter" idx="1" hasCustomPrompt="1"/>
          </p:nvPr>
        </p:nvSpPr>
        <p:spPr>
          <a:xfrm>
            <a:off x="1270000" y="2133600"/>
            <a:ext cx="21844000" cy="1016000"/>
          </a:xfrm>
          <a:prstGeom prst="rect">
            <a:avLst/>
          </a:prstGeom>
        </p:spPr>
        <p:txBody>
          <a:bodyPr numCol="1" spcCol="38100"/>
          <a:lstStyle>
            <a:lvl1pPr marL="0" indent="0" algn="ctr" defTabSz="825500">
              <a:spcBef>
                <a:spcPts val="0"/>
              </a:spcBef>
              <a:buClrTx/>
              <a:buSzTx/>
              <a:buNone/>
              <a:defRPr sz="5400">
                <a:solidFill>
                  <a:srgbClr val="D5D5D5"/>
                </a:solidFill>
                <a:latin typeface="Graphik Medium"/>
                <a:ea typeface="Graphik Medium"/>
                <a:cs typeface="Graphik Medium"/>
                <a:sym typeface="Graphik Medium"/>
              </a:defRPr>
            </a:lvl1pPr>
            <a:lvl2pPr marL="1187450" indent="-628650" algn="ctr" defTabSz="825500">
              <a:spcBef>
                <a:spcPts val="0"/>
              </a:spcBef>
              <a:buClrTx/>
              <a:defRPr sz="5400">
                <a:solidFill>
                  <a:srgbClr val="D5D5D5"/>
                </a:solidFill>
                <a:latin typeface="Graphik Medium"/>
                <a:ea typeface="Graphik Medium"/>
                <a:cs typeface="Graphik Medium"/>
                <a:sym typeface="Graphik Medium"/>
              </a:defRPr>
            </a:lvl2pPr>
            <a:lvl3pPr marL="1746250" indent="-628650" algn="ctr" defTabSz="825500">
              <a:spcBef>
                <a:spcPts val="0"/>
              </a:spcBef>
              <a:buClrTx/>
              <a:defRPr sz="5400">
                <a:solidFill>
                  <a:srgbClr val="D5D5D5"/>
                </a:solidFill>
                <a:latin typeface="Graphik Medium"/>
                <a:ea typeface="Graphik Medium"/>
                <a:cs typeface="Graphik Medium"/>
                <a:sym typeface="Graphik Medium"/>
              </a:defRPr>
            </a:lvl3pPr>
            <a:lvl4pPr marL="2305050" indent="-628650" algn="ctr" defTabSz="825500">
              <a:spcBef>
                <a:spcPts val="0"/>
              </a:spcBef>
              <a:buClrTx/>
              <a:defRPr sz="5400">
                <a:solidFill>
                  <a:srgbClr val="D5D5D5"/>
                </a:solidFill>
                <a:latin typeface="Graphik Medium"/>
                <a:ea typeface="Graphik Medium"/>
                <a:cs typeface="Graphik Medium"/>
                <a:sym typeface="Graphik Medium"/>
              </a:defRPr>
            </a:lvl4pPr>
            <a:lvl5pPr marL="2863850" indent="-628650" algn="ctr" defTabSz="825500">
              <a:spcBef>
                <a:spcPts val="0"/>
              </a:spcBef>
              <a:buClrTx/>
              <a:defRPr sz="5400">
                <a:solidFill>
                  <a:srgbClr val="D5D5D5"/>
                </a:solidFill>
                <a:latin typeface="Graphik Medium"/>
                <a:ea typeface="Graphik Medium"/>
                <a:cs typeface="Graphik Medium"/>
                <a:sym typeface="Graphik Medium"/>
              </a:defRPr>
            </a:lvl5pPr>
          </a:lstStyle>
          <a:p>
            <a:r>
              <a:t>Slide Subtitle</a:t>
            </a:r>
          </a:p>
          <a:p>
            <a:pPr lvl="1"/>
            <a:endParaRPr/>
          </a:p>
          <a:p>
            <a:pPr lvl="2"/>
            <a:endParaRPr/>
          </a:p>
          <a:p>
            <a:pPr lvl="3"/>
            <a:endParaRPr/>
          </a:p>
          <a:p>
            <a:pPr lvl="4"/>
            <a:endParaRP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70000" y="812800"/>
            <a:ext cx="21844000" cy="1562100"/>
          </a:xfrm>
          <a:prstGeom prst="rect">
            <a:avLst/>
          </a:prstGeom>
        </p:spPr>
        <p:txBody>
          <a:bodyPr/>
          <a:lstStyle/>
          <a:p>
            <a:r>
              <a:t>Agenda Title</a:t>
            </a:r>
          </a:p>
        </p:txBody>
      </p:sp>
      <p:sp>
        <p:nvSpPr>
          <p:cNvPr id="89" name="Body Level One…"/>
          <p:cNvSpPr txBox="1">
            <a:spLocks noGrp="1"/>
          </p:cNvSpPr>
          <p:nvPr>
            <p:ph type="body" sz="quarter" idx="1" hasCustomPrompt="1"/>
          </p:nvPr>
        </p:nvSpPr>
        <p:spPr>
          <a:xfrm>
            <a:off x="1270000" y="2133600"/>
            <a:ext cx="21844000" cy="1016000"/>
          </a:xfrm>
          <a:prstGeom prst="rect">
            <a:avLst/>
          </a:prstGeom>
        </p:spPr>
        <p:txBody>
          <a:bodyPr numCol="1" spcCol="38100"/>
          <a:lstStyle>
            <a:lvl1pPr marL="0" indent="0" algn="ctr" defTabSz="825500">
              <a:spcBef>
                <a:spcPts val="0"/>
              </a:spcBef>
              <a:buClrTx/>
              <a:buSzTx/>
              <a:buNone/>
              <a:defRPr sz="5400">
                <a:solidFill>
                  <a:srgbClr val="D5D5D5"/>
                </a:solidFill>
                <a:latin typeface="Graphik Medium"/>
                <a:ea typeface="Graphik Medium"/>
                <a:cs typeface="Graphik Medium"/>
                <a:sym typeface="Graphik Medium"/>
              </a:defRPr>
            </a:lvl1pPr>
            <a:lvl2pPr marL="1187450" indent="-628650" algn="ctr" defTabSz="825500">
              <a:spcBef>
                <a:spcPts val="0"/>
              </a:spcBef>
              <a:buClrTx/>
              <a:defRPr sz="5400">
                <a:solidFill>
                  <a:srgbClr val="D5D5D5"/>
                </a:solidFill>
                <a:latin typeface="Graphik Medium"/>
                <a:ea typeface="Graphik Medium"/>
                <a:cs typeface="Graphik Medium"/>
                <a:sym typeface="Graphik Medium"/>
              </a:defRPr>
            </a:lvl2pPr>
            <a:lvl3pPr marL="1746250" indent="-628650" algn="ctr" defTabSz="825500">
              <a:spcBef>
                <a:spcPts val="0"/>
              </a:spcBef>
              <a:buClrTx/>
              <a:defRPr sz="5400">
                <a:solidFill>
                  <a:srgbClr val="D5D5D5"/>
                </a:solidFill>
                <a:latin typeface="Graphik Medium"/>
                <a:ea typeface="Graphik Medium"/>
                <a:cs typeface="Graphik Medium"/>
                <a:sym typeface="Graphik Medium"/>
              </a:defRPr>
            </a:lvl3pPr>
            <a:lvl4pPr marL="2305050" indent="-628650" algn="ctr" defTabSz="825500">
              <a:spcBef>
                <a:spcPts val="0"/>
              </a:spcBef>
              <a:buClrTx/>
              <a:defRPr sz="5400">
                <a:solidFill>
                  <a:srgbClr val="D5D5D5"/>
                </a:solidFill>
                <a:latin typeface="Graphik Medium"/>
                <a:ea typeface="Graphik Medium"/>
                <a:cs typeface="Graphik Medium"/>
                <a:sym typeface="Graphik Medium"/>
              </a:defRPr>
            </a:lvl4pPr>
            <a:lvl5pPr marL="2863850" indent="-628650" algn="ctr" defTabSz="825500">
              <a:spcBef>
                <a:spcPts val="0"/>
              </a:spcBef>
              <a:buClrTx/>
              <a:defRPr sz="5400">
                <a:solidFill>
                  <a:srgbClr val="D5D5D5"/>
                </a:solidFill>
                <a:latin typeface="Graphik Medium"/>
                <a:ea typeface="Graphik Medium"/>
                <a:cs typeface="Graphik Medium"/>
                <a:sym typeface="Graphik Medium"/>
              </a:defRPr>
            </a:lvl5pPr>
          </a:lstStyle>
          <a:p>
            <a:r>
              <a:t>Agenda Subtitle</a:t>
            </a:r>
          </a:p>
          <a:p>
            <a:pPr lvl="1"/>
            <a:endParaRPr/>
          </a:p>
          <a:p>
            <a:pPr lvl="2"/>
            <a:endParaRPr/>
          </a:p>
          <a:p>
            <a:pPr lvl="3"/>
            <a:endParaRPr/>
          </a:p>
          <a:p>
            <a:pPr lvl="4"/>
            <a:endParaRPr/>
          </a:p>
        </p:txBody>
      </p:sp>
      <p:sp>
        <p:nvSpPr>
          <p:cNvPr id="90" name="Body Level One…"/>
          <p:cNvSpPr txBox="1">
            <a:spLocks noGrp="1"/>
          </p:cNvSpPr>
          <p:nvPr>
            <p:ph type="body" idx="13" hasCustomPrompt="1"/>
          </p:nvPr>
        </p:nvSpPr>
        <p:spPr>
          <a:xfrm>
            <a:off x="1270000" y="4267200"/>
            <a:ext cx="21844000" cy="8432800"/>
          </a:xfrm>
          <a:prstGeom prst="rect">
            <a:avLst/>
          </a:prstGeom>
        </p:spPr>
        <p:txBody>
          <a:bodyPr numCol="1" spcCol="38100"/>
          <a:lstStyle>
            <a:lvl1pPr marL="0" indent="0" defTabSz="825500">
              <a:buClrTx/>
              <a:buSzTx/>
              <a:buNone/>
              <a:defRPr sz="5500" spc="-99"/>
            </a:lvl1pPr>
          </a:lstStyle>
          <a:p>
            <a:r>
              <a:t>Agenda Topics</a:t>
            </a: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100000">
              <a:srgbClr val="11053B"/>
            </a:gs>
          </a:gsLst>
          <a:lin ang="5400000" scaled="0"/>
          <a:tileRect/>
        </a:gra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1270000" y="4269316"/>
            <a:ext cx="21844000" cy="8432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1092200">
            <a:normAutofit/>
          </a:bodyPr>
          <a:lstStyle/>
          <a:p>
            <a:r>
              <a:t>Slide bullet text</a:t>
            </a:r>
          </a:p>
          <a:p>
            <a:pPr lvl="1"/>
            <a:endParaRPr/>
          </a:p>
          <a:p>
            <a:pPr lvl="2"/>
            <a:endParaRPr/>
          </a:p>
          <a:p>
            <a:pPr lvl="3"/>
            <a:endParaRPr/>
          </a:p>
          <a:p>
            <a:pPr lvl="4"/>
            <a:endParaRPr/>
          </a:p>
        </p:txBody>
      </p:sp>
      <p:sp>
        <p:nvSpPr>
          <p:cNvPr id="3" name="Title Text"/>
          <p:cNvSpPr txBox="1">
            <a:spLocks noGrp="1"/>
          </p:cNvSpPr>
          <p:nvPr>
            <p:ph type="title"/>
          </p:nvPr>
        </p:nvSpPr>
        <p:spPr>
          <a:xfrm>
            <a:off x="3653366" y="0"/>
            <a:ext cx="19507201" cy="3673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r>
              <a:t>Title Text</a:t>
            </a:r>
          </a:p>
        </p:txBody>
      </p:sp>
      <p:sp>
        <p:nvSpPr>
          <p:cNvPr id="4" name="Slide Number"/>
          <p:cNvSpPr txBox="1">
            <a:spLocks noGrp="1"/>
          </p:cNvSpPr>
          <p:nvPr>
            <p:ph type="sldNum" sz="quarter" idx="2"/>
          </p:nvPr>
        </p:nvSpPr>
        <p:spPr>
          <a:xfrm>
            <a:off x="11977623" y="13081000"/>
            <a:ext cx="416053" cy="467107"/>
          </a:xfrm>
          <a:prstGeom prst="rect">
            <a:avLst/>
          </a:prstGeom>
          <a:ln w="12700">
            <a:miter lim="400000"/>
          </a:ln>
        </p:spPr>
        <p:txBody>
          <a:bodyPr wrap="none" lIns="50800" tIns="50800" rIns="50800" bIns="50800" anchor="b">
            <a:spAutoFit/>
          </a:bodyPr>
          <a:lstStyle>
            <a:lvl1pPr algn="ctr" defTabSz="825500">
              <a:spcBef>
                <a:spcPts val="0"/>
              </a:spcBef>
              <a:defRPr sz="2200">
                <a:solidFill>
                  <a:srgbClr val="FFFFFF"/>
                </a:solidFill>
                <a:latin typeface="Graphik"/>
                <a:ea typeface="Graphik"/>
                <a:cs typeface="Graphik"/>
                <a:sym typeface="Graphik"/>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ctr" defTabSz="825500" rtl="0" latinLnBrk="0">
        <a:lnSpc>
          <a:spcPct val="80000"/>
        </a:lnSpc>
        <a:spcBef>
          <a:spcPts val="0"/>
        </a:spcBef>
        <a:spcAft>
          <a:spcPts val="0"/>
        </a:spcAft>
        <a:buClrTx/>
        <a:buSzTx/>
        <a:buFontTx/>
        <a:buNone/>
        <a:tabLst/>
        <a:defRPr sz="8400" b="0" i="0" u="none" strike="noStrike" cap="none" spc="-252" baseline="0">
          <a:gradFill flip="none" rotWithShape="1">
            <a:gsLst>
              <a:gs pos="0">
                <a:srgbClr val="FFFFFF"/>
              </a:gs>
              <a:gs pos="100000">
                <a:srgbClr val="929292"/>
              </a:gs>
            </a:gsLst>
            <a:lin ang="5400000" scaled="0"/>
          </a:gradFill>
          <a:uFillTx/>
          <a:latin typeface="Graphik Semibold"/>
          <a:ea typeface="Graphik Semibold"/>
          <a:cs typeface="Graphik Semibold"/>
          <a:sym typeface="Graphik Semibold"/>
        </a:defRPr>
      </a:lvl1pPr>
      <a:lvl2pPr marL="0" marR="0" indent="0" algn="ctr" defTabSz="825500" rtl="0" latinLnBrk="0">
        <a:lnSpc>
          <a:spcPct val="80000"/>
        </a:lnSpc>
        <a:spcBef>
          <a:spcPts val="0"/>
        </a:spcBef>
        <a:spcAft>
          <a:spcPts val="0"/>
        </a:spcAft>
        <a:buClrTx/>
        <a:buSzTx/>
        <a:buFontTx/>
        <a:buNone/>
        <a:tabLst/>
        <a:defRPr sz="8400" b="0" i="0" u="none" strike="noStrike" cap="none" spc="-252" baseline="0">
          <a:gradFill flip="none" rotWithShape="1">
            <a:gsLst>
              <a:gs pos="0">
                <a:srgbClr val="FFFFFF"/>
              </a:gs>
              <a:gs pos="100000">
                <a:srgbClr val="929292"/>
              </a:gs>
            </a:gsLst>
            <a:lin ang="5400000" scaled="0"/>
          </a:gradFill>
          <a:uFillTx/>
          <a:latin typeface="Graphik Semibold"/>
          <a:ea typeface="Graphik Semibold"/>
          <a:cs typeface="Graphik Semibold"/>
          <a:sym typeface="Graphik Semibold"/>
        </a:defRPr>
      </a:lvl2pPr>
      <a:lvl3pPr marL="0" marR="0" indent="0" algn="ctr" defTabSz="825500" rtl="0" latinLnBrk="0">
        <a:lnSpc>
          <a:spcPct val="80000"/>
        </a:lnSpc>
        <a:spcBef>
          <a:spcPts val="0"/>
        </a:spcBef>
        <a:spcAft>
          <a:spcPts val="0"/>
        </a:spcAft>
        <a:buClrTx/>
        <a:buSzTx/>
        <a:buFontTx/>
        <a:buNone/>
        <a:tabLst/>
        <a:defRPr sz="8400" b="0" i="0" u="none" strike="noStrike" cap="none" spc="-252" baseline="0">
          <a:gradFill flip="none" rotWithShape="1">
            <a:gsLst>
              <a:gs pos="0">
                <a:srgbClr val="FFFFFF"/>
              </a:gs>
              <a:gs pos="100000">
                <a:srgbClr val="929292"/>
              </a:gs>
            </a:gsLst>
            <a:lin ang="5400000" scaled="0"/>
          </a:gradFill>
          <a:uFillTx/>
          <a:latin typeface="Graphik Semibold"/>
          <a:ea typeface="Graphik Semibold"/>
          <a:cs typeface="Graphik Semibold"/>
          <a:sym typeface="Graphik Semibold"/>
        </a:defRPr>
      </a:lvl3pPr>
      <a:lvl4pPr marL="0" marR="0" indent="0" algn="ctr" defTabSz="825500" rtl="0" latinLnBrk="0">
        <a:lnSpc>
          <a:spcPct val="80000"/>
        </a:lnSpc>
        <a:spcBef>
          <a:spcPts val="0"/>
        </a:spcBef>
        <a:spcAft>
          <a:spcPts val="0"/>
        </a:spcAft>
        <a:buClrTx/>
        <a:buSzTx/>
        <a:buFontTx/>
        <a:buNone/>
        <a:tabLst/>
        <a:defRPr sz="8400" b="0" i="0" u="none" strike="noStrike" cap="none" spc="-252" baseline="0">
          <a:gradFill flip="none" rotWithShape="1">
            <a:gsLst>
              <a:gs pos="0">
                <a:srgbClr val="FFFFFF"/>
              </a:gs>
              <a:gs pos="100000">
                <a:srgbClr val="929292"/>
              </a:gs>
            </a:gsLst>
            <a:lin ang="5400000" scaled="0"/>
          </a:gradFill>
          <a:uFillTx/>
          <a:latin typeface="Graphik Semibold"/>
          <a:ea typeface="Graphik Semibold"/>
          <a:cs typeface="Graphik Semibold"/>
          <a:sym typeface="Graphik Semibold"/>
        </a:defRPr>
      </a:lvl4pPr>
      <a:lvl5pPr marL="0" marR="0" indent="0" algn="ctr" defTabSz="825500" rtl="0" latinLnBrk="0">
        <a:lnSpc>
          <a:spcPct val="80000"/>
        </a:lnSpc>
        <a:spcBef>
          <a:spcPts val="0"/>
        </a:spcBef>
        <a:spcAft>
          <a:spcPts val="0"/>
        </a:spcAft>
        <a:buClrTx/>
        <a:buSzTx/>
        <a:buFontTx/>
        <a:buNone/>
        <a:tabLst/>
        <a:defRPr sz="8400" b="0" i="0" u="none" strike="noStrike" cap="none" spc="-252" baseline="0">
          <a:gradFill flip="none" rotWithShape="1">
            <a:gsLst>
              <a:gs pos="0">
                <a:srgbClr val="FFFFFF"/>
              </a:gs>
              <a:gs pos="100000">
                <a:srgbClr val="929292"/>
              </a:gs>
            </a:gsLst>
            <a:lin ang="5400000" scaled="0"/>
          </a:gradFill>
          <a:uFillTx/>
          <a:latin typeface="Graphik Semibold"/>
          <a:ea typeface="Graphik Semibold"/>
          <a:cs typeface="Graphik Semibold"/>
          <a:sym typeface="Graphik Semibold"/>
        </a:defRPr>
      </a:lvl5pPr>
      <a:lvl6pPr marL="0" marR="0" indent="0" algn="ctr" defTabSz="825500" rtl="0" latinLnBrk="0">
        <a:lnSpc>
          <a:spcPct val="80000"/>
        </a:lnSpc>
        <a:spcBef>
          <a:spcPts val="0"/>
        </a:spcBef>
        <a:spcAft>
          <a:spcPts val="0"/>
        </a:spcAft>
        <a:buClrTx/>
        <a:buSzTx/>
        <a:buFontTx/>
        <a:buNone/>
        <a:tabLst/>
        <a:defRPr sz="8400" b="0" i="0" u="none" strike="noStrike" cap="none" spc="-252" baseline="0">
          <a:gradFill flip="none" rotWithShape="1">
            <a:gsLst>
              <a:gs pos="0">
                <a:srgbClr val="FFFFFF"/>
              </a:gs>
              <a:gs pos="100000">
                <a:srgbClr val="929292"/>
              </a:gs>
            </a:gsLst>
            <a:lin ang="5400000" scaled="0"/>
          </a:gradFill>
          <a:uFillTx/>
          <a:latin typeface="Graphik Semibold"/>
          <a:ea typeface="Graphik Semibold"/>
          <a:cs typeface="Graphik Semibold"/>
          <a:sym typeface="Graphik Semibold"/>
        </a:defRPr>
      </a:lvl6pPr>
      <a:lvl7pPr marL="0" marR="0" indent="0" algn="ctr" defTabSz="825500" rtl="0" latinLnBrk="0">
        <a:lnSpc>
          <a:spcPct val="80000"/>
        </a:lnSpc>
        <a:spcBef>
          <a:spcPts val="0"/>
        </a:spcBef>
        <a:spcAft>
          <a:spcPts val="0"/>
        </a:spcAft>
        <a:buClrTx/>
        <a:buSzTx/>
        <a:buFontTx/>
        <a:buNone/>
        <a:tabLst/>
        <a:defRPr sz="8400" b="0" i="0" u="none" strike="noStrike" cap="none" spc="-252" baseline="0">
          <a:gradFill flip="none" rotWithShape="1">
            <a:gsLst>
              <a:gs pos="0">
                <a:srgbClr val="FFFFFF"/>
              </a:gs>
              <a:gs pos="100000">
                <a:srgbClr val="929292"/>
              </a:gs>
            </a:gsLst>
            <a:lin ang="5400000" scaled="0"/>
          </a:gradFill>
          <a:uFillTx/>
          <a:latin typeface="Graphik Semibold"/>
          <a:ea typeface="Graphik Semibold"/>
          <a:cs typeface="Graphik Semibold"/>
          <a:sym typeface="Graphik Semibold"/>
        </a:defRPr>
      </a:lvl7pPr>
      <a:lvl8pPr marL="0" marR="0" indent="0" algn="ctr" defTabSz="825500" rtl="0" latinLnBrk="0">
        <a:lnSpc>
          <a:spcPct val="80000"/>
        </a:lnSpc>
        <a:spcBef>
          <a:spcPts val="0"/>
        </a:spcBef>
        <a:spcAft>
          <a:spcPts val="0"/>
        </a:spcAft>
        <a:buClrTx/>
        <a:buSzTx/>
        <a:buFontTx/>
        <a:buNone/>
        <a:tabLst/>
        <a:defRPr sz="8400" b="0" i="0" u="none" strike="noStrike" cap="none" spc="-252" baseline="0">
          <a:gradFill flip="none" rotWithShape="1">
            <a:gsLst>
              <a:gs pos="0">
                <a:srgbClr val="FFFFFF"/>
              </a:gs>
              <a:gs pos="100000">
                <a:srgbClr val="929292"/>
              </a:gs>
            </a:gsLst>
            <a:lin ang="5400000" scaled="0"/>
          </a:gradFill>
          <a:uFillTx/>
          <a:latin typeface="Graphik Semibold"/>
          <a:ea typeface="Graphik Semibold"/>
          <a:cs typeface="Graphik Semibold"/>
          <a:sym typeface="Graphik Semibold"/>
        </a:defRPr>
      </a:lvl8pPr>
      <a:lvl9pPr marL="0" marR="0" indent="0" algn="ctr" defTabSz="825500" rtl="0" latinLnBrk="0">
        <a:lnSpc>
          <a:spcPct val="80000"/>
        </a:lnSpc>
        <a:spcBef>
          <a:spcPts val="0"/>
        </a:spcBef>
        <a:spcAft>
          <a:spcPts val="0"/>
        </a:spcAft>
        <a:buClrTx/>
        <a:buSzTx/>
        <a:buFontTx/>
        <a:buNone/>
        <a:tabLst/>
        <a:defRPr sz="8400" b="0" i="0" u="none" strike="noStrike" cap="none" spc="-252" baseline="0">
          <a:gradFill flip="none" rotWithShape="1">
            <a:gsLst>
              <a:gs pos="0">
                <a:srgbClr val="FFFFFF"/>
              </a:gs>
              <a:gs pos="100000">
                <a:srgbClr val="929292"/>
              </a:gs>
            </a:gsLst>
            <a:lin ang="5400000" scaled="0"/>
          </a:gradFill>
          <a:uFillTx/>
          <a:latin typeface="Graphik Semibold"/>
          <a:ea typeface="Graphik Semibold"/>
          <a:cs typeface="Graphik Semibold"/>
          <a:sym typeface="Graphik Semibold"/>
        </a:defRPr>
      </a:lvl9pPr>
    </p:titleStyle>
    <p:bodyStyle>
      <a:lvl1pPr marL="558800" marR="0" indent="-558800" algn="l" defTabSz="2438400" rtl="0" latinLnBrk="0">
        <a:lnSpc>
          <a:spcPct val="100000"/>
        </a:lnSpc>
        <a:spcBef>
          <a:spcPts val="2400"/>
        </a:spcBef>
        <a:spcAft>
          <a:spcPts val="0"/>
        </a:spcAft>
        <a:buClr>
          <a:srgbClr val="FFFFFF"/>
        </a:buClr>
        <a:buSzPct val="100000"/>
        <a:buFontTx/>
        <a:buChar char="•"/>
        <a:tabLst/>
        <a:defRPr sz="4800" b="0" i="0" u="none" strike="noStrike" cap="none" spc="0" baseline="0">
          <a:solidFill>
            <a:srgbClr val="FFFFFF"/>
          </a:solidFill>
          <a:uFillTx/>
          <a:latin typeface="Graphik"/>
          <a:ea typeface="Graphik"/>
          <a:cs typeface="Graphik"/>
          <a:sym typeface="Graphik"/>
        </a:defRPr>
      </a:lvl1pPr>
      <a:lvl2pPr marL="1117600" marR="0" indent="-558800" algn="l" defTabSz="2438400" rtl="0" latinLnBrk="0">
        <a:lnSpc>
          <a:spcPct val="100000"/>
        </a:lnSpc>
        <a:spcBef>
          <a:spcPts val="2400"/>
        </a:spcBef>
        <a:spcAft>
          <a:spcPts val="0"/>
        </a:spcAft>
        <a:buClr>
          <a:srgbClr val="FFFFFF"/>
        </a:buClr>
        <a:buSzPct val="100000"/>
        <a:buFontTx/>
        <a:buChar char="•"/>
        <a:tabLst/>
        <a:defRPr sz="4800" b="0" i="0" u="none" strike="noStrike" cap="none" spc="0" baseline="0">
          <a:solidFill>
            <a:srgbClr val="FFFFFF"/>
          </a:solidFill>
          <a:uFillTx/>
          <a:latin typeface="Graphik"/>
          <a:ea typeface="Graphik"/>
          <a:cs typeface="Graphik"/>
          <a:sym typeface="Graphik"/>
        </a:defRPr>
      </a:lvl2pPr>
      <a:lvl3pPr marL="1676400" marR="0" indent="-558800" algn="l" defTabSz="2438400" rtl="0" latinLnBrk="0">
        <a:lnSpc>
          <a:spcPct val="100000"/>
        </a:lnSpc>
        <a:spcBef>
          <a:spcPts val="2400"/>
        </a:spcBef>
        <a:spcAft>
          <a:spcPts val="0"/>
        </a:spcAft>
        <a:buClr>
          <a:srgbClr val="FFFFFF"/>
        </a:buClr>
        <a:buSzPct val="100000"/>
        <a:buFontTx/>
        <a:buChar char="•"/>
        <a:tabLst/>
        <a:defRPr sz="4800" b="0" i="0" u="none" strike="noStrike" cap="none" spc="0" baseline="0">
          <a:solidFill>
            <a:srgbClr val="FFFFFF"/>
          </a:solidFill>
          <a:uFillTx/>
          <a:latin typeface="Graphik"/>
          <a:ea typeface="Graphik"/>
          <a:cs typeface="Graphik"/>
          <a:sym typeface="Graphik"/>
        </a:defRPr>
      </a:lvl3pPr>
      <a:lvl4pPr marL="2235200" marR="0" indent="-558800" algn="l" defTabSz="2438400" rtl="0" latinLnBrk="0">
        <a:lnSpc>
          <a:spcPct val="100000"/>
        </a:lnSpc>
        <a:spcBef>
          <a:spcPts val="2400"/>
        </a:spcBef>
        <a:spcAft>
          <a:spcPts val="0"/>
        </a:spcAft>
        <a:buClr>
          <a:srgbClr val="FFFFFF"/>
        </a:buClr>
        <a:buSzPct val="100000"/>
        <a:buFontTx/>
        <a:buChar char="•"/>
        <a:tabLst/>
        <a:defRPr sz="4800" b="0" i="0" u="none" strike="noStrike" cap="none" spc="0" baseline="0">
          <a:solidFill>
            <a:srgbClr val="FFFFFF"/>
          </a:solidFill>
          <a:uFillTx/>
          <a:latin typeface="Graphik"/>
          <a:ea typeface="Graphik"/>
          <a:cs typeface="Graphik"/>
          <a:sym typeface="Graphik"/>
        </a:defRPr>
      </a:lvl4pPr>
      <a:lvl5pPr marL="2794000" marR="0" indent="-558800" algn="l" defTabSz="2438400" rtl="0" latinLnBrk="0">
        <a:lnSpc>
          <a:spcPct val="100000"/>
        </a:lnSpc>
        <a:spcBef>
          <a:spcPts val="2400"/>
        </a:spcBef>
        <a:spcAft>
          <a:spcPts val="0"/>
        </a:spcAft>
        <a:buClr>
          <a:srgbClr val="FFFFFF"/>
        </a:buClr>
        <a:buSzPct val="100000"/>
        <a:buFontTx/>
        <a:buChar char="•"/>
        <a:tabLst/>
        <a:defRPr sz="4800" b="0" i="0" u="none" strike="noStrike" cap="none" spc="0" baseline="0">
          <a:solidFill>
            <a:srgbClr val="FFFFFF"/>
          </a:solidFill>
          <a:uFillTx/>
          <a:latin typeface="Graphik"/>
          <a:ea typeface="Graphik"/>
          <a:cs typeface="Graphik"/>
          <a:sym typeface="Graphik"/>
        </a:defRPr>
      </a:lvl5pPr>
      <a:lvl6pPr marL="3352800" marR="0" indent="-558800" algn="l" defTabSz="2438400" rtl="0" latinLnBrk="0">
        <a:lnSpc>
          <a:spcPct val="100000"/>
        </a:lnSpc>
        <a:spcBef>
          <a:spcPts val="2400"/>
        </a:spcBef>
        <a:spcAft>
          <a:spcPts val="0"/>
        </a:spcAft>
        <a:buClr>
          <a:srgbClr val="FFFFFF"/>
        </a:buClr>
        <a:buSzPct val="100000"/>
        <a:buFontTx/>
        <a:buChar char="•"/>
        <a:tabLst/>
        <a:defRPr sz="4800" b="0" i="0" u="none" strike="noStrike" cap="none" spc="0" baseline="0">
          <a:solidFill>
            <a:srgbClr val="FFFFFF"/>
          </a:solidFill>
          <a:uFillTx/>
          <a:latin typeface="Graphik"/>
          <a:ea typeface="Graphik"/>
          <a:cs typeface="Graphik"/>
          <a:sym typeface="Graphik"/>
        </a:defRPr>
      </a:lvl6pPr>
      <a:lvl7pPr marL="3911600" marR="0" indent="-558800" algn="l" defTabSz="2438400" rtl="0" latinLnBrk="0">
        <a:lnSpc>
          <a:spcPct val="100000"/>
        </a:lnSpc>
        <a:spcBef>
          <a:spcPts val="2400"/>
        </a:spcBef>
        <a:spcAft>
          <a:spcPts val="0"/>
        </a:spcAft>
        <a:buClr>
          <a:srgbClr val="FFFFFF"/>
        </a:buClr>
        <a:buSzPct val="100000"/>
        <a:buFontTx/>
        <a:buChar char="•"/>
        <a:tabLst/>
        <a:defRPr sz="4800" b="0" i="0" u="none" strike="noStrike" cap="none" spc="0" baseline="0">
          <a:solidFill>
            <a:srgbClr val="FFFFFF"/>
          </a:solidFill>
          <a:uFillTx/>
          <a:latin typeface="Graphik"/>
          <a:ea typeface="Graphik"/>
          <a:cs typeface="Graphik"/>
          <a:sym typeface="Graphik"/>
        </a:defRPr>
      </a:lvl7pPr>
      <a:lvl8pPr marL="4470400" marR="0" indent="-558800" algn="l" defTabSz="2438400" rtl="0" latinLnBrk="0">
        <a:lnSpc>
          <a:spcPct val="100000"/>
        </a:lnSpc>
        <a:spcBef>
          <a:spcPts val="2400"/>
        </a:spcBef>
        <a:spcAft>
          <a:spcPts val="0"/>
        </a:spcAft>
        <a:buClr>
          <a:srgbClr val="FFFFFF"/>
        </a:buClr>
        <a:buSzPct val="100000"/>
        <a:buFontTx/>
        <a:buChar char="•"/>
        <a:tabLst/>
        <a:defRPr sz="4800" b="0" i="0" u="none" strike="noStrike" cap="none" spc="0" baseline="0">
          <a:solidFill>
            <a:srgbClr val="FFFFFF"/>
          </a:solidFill>
          <a:uFillTx/>
          <a:latin typeface="Graphik"/>
          <a:ea typeface="Graphik"/>
          <a:cs typeface="Graphik"/>
          <a:sym typeface="Graphik"/>
        </a:defRPr>
      </a:lvl8pPr>
      <a:lvl9pPr marL="5029200" marR="0" indent="-558800" algn="l" defTabSz="2438400" rtl="0" latinLnBrk="0">
        <a:lnSpc>
          <a:spcPct val="100000"/>
        </a:lnSpc>
        <a:spcBef>
          <a:spcPts val="2400"/>
        </a:spcBef>
        <a:spcAft>
          <a:spcPts val="0"/>
        </a:spcAft>
        <a:buClr>
          <a:srgbClr val="FFFFFF"/>
        </a:buClr>
        <a:buSzPct val="100000"/>
        <a:buFontTx/>
        <a:buChar char="•"/>
        <a:tabLst/>
        <a:defRPr sz="4800" b="0" i="0" u="none" strike="noStrike" cap="none" spc="0" baseline="0">
          <a:solidFill>
            <a:srgbClr val="FFFFFF"/>
          </a:solidFill>
          <a:uFillTx/>
          <a:latin typeface="Graphik"/>
          <a:ea typeface="Graphik"/>
          <a:cs typeface="Graphik"/>
          <a:sym typeface="Graphik"/>
        </a:defRPr>
      </a:lvl9pPr>
    </p:bodyStyle>
    <p:otherStyle>
      <a:lvl1pPr marL="0" marR="0" indent="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1pPr>
      <a:lvl2pPr marL="0" marR="0" indent="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2pPr>
      <a:lvl3pPr marL="0" marR="0" indent="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3pPr>
      <a:lvl4pPr marL="0" marR="0" indent="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4pPr>
      <a:lvl5pPr marL="0" marR="0" indent="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5pPr>
      <a:lvl6pPr marL="0" marR="0" indent="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6pPr>
      <a:lvl7pPr marL="0" marR="0" indent="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7pPr>
      <a:lvl8pPr marL="0" marR="0" indent="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8pPr>
      <a:lvl9pPr marL="0" marR="0" indent="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How is art connected to science 🧬🎨"/>
          <p:cNvSpPr txBox="1">
            <a:spLocks noGrp="1"/>
          </p:cNvSpPr>
          <p:nvPr>
            <p:ph type="title"/>
          </p:nvPr>
        </p:nvSpPr>
        <p:spPr>
          <a:xfrm>
            <a:off x="1270000" y="323710"/>
            <a:ext cx="21844000" cy="3879454"/>
          </a:xfrm>
          <a:prstGeom prst="rect">
            <a:avLst/>
          </a:prstGeom>
        </p:spPr>
        <p:txBody>
          <a:bodyPr/>
          <a:lstStyle>
            <a:lvl1pPr>
              <a:defRPr spc="-400"/>
            </a:lvl1pPr>
          </a:lstStyle>
          <a:p>
            <a:r>
              <a:t>How is art connected to science </a:t>
            </a:r>
            <a:br>
              <a:rPr lang="en-US"/>
            </a:br>
            <a:r>
              <a:t>🧬🎨</a:t>
            </a:r>
          </a:p>
        </p:txBody>
      </p:sp>
      <p:sp>
        <p:nvSpPr>
          <p:cNvPr id="152" name="By Filip zifra      22 April 2020"/>
          <p:cNvSpPr txBox="1">
            <a:spLocks noGrp="1"/>
          </p:cNvSpPr>
          <p:nvPr>
            <p:ph type="body" idx="1"/>
          </p:nvPr>
        </p:nvSpPr>
        <p:spPr>
          <a:xfrm>
            <a:off x="1270000" y="8947414"/>
            <a:ext cx="21844000" cy="7130423"/>
          </a:xfrm>
          <a:prstGeom prst="rect">
            <a:avLst/>
          </a:prstGeom>
        </p:spPr>
        <p:txBody>
          <a:bodyPr lIns="50800" tIns="50800" rIns="50800" bIns="50800" numCol="1" spcCol="38100" anchor="t">
            <a:normAutofit/>
          </a:bodyPr>
          <a:lstStyle/>
          <a:p>
            <a:r>
              <a:t>By Filip </a:t>
            </a:r>
            <a:r>
              <a:rPr lang="en-US" err="1"/>
              <a:t>Zifra</a:t>
            </a:r>
            <a:r>
              <a:rPr lang="en-US"/>
              <a:t>     </a:t>
            </a:r>
            <a:r>
              <a:t> </a:t>
            </a:r>
            <a:r>
              <a:rPr lang="en-US"/>
              <a:t>22nd</a:t>
            </a:r>
            <a:r>
              <a:t>April</a:t>
            </a:r>
            <a:r>
              <a:rPr lang="en-US"/>
              <a:t>,</a:t>
            </a:r>
            <a:r>
              <a:t> 2020</a:t>
            </a:r>
          </a:p>
        </p:txBody>
      </p:sp>
      <p:sp>
        <p:nvSpPr>
          <p:cNvPr id="153" name="Exhibition"/>
          <p:cNvSpPr txBox="1"/>
          <p:nvPr/>
        </p:nvSpPr>
        <p:spPr>
          <a:xfrm>
            <a:off x="1270000" y="5204000"/>
            <a:ext cx="21844000" cy="22442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ctr" defTabSz="825500">
              <a:spcBef>
                <a:spcPts val="0"/>
              </a:spcBef>
              <a:defRPr sz="6400">
                <a:solidFill>
                  <a:srgbClr val="D5D5D5"/>
                </a:solidFill>
                <a:latin typeface="Graphik Medium"/>
                <a:ea typeface="Graphik Medium"/>
                <a:cs typeface="Graphik Medium"/>
                <a:sym typeface="Graphik Medium"/>
              </a:defRPr>
            </a:lvl1pPr>
          </a:lstStyle>
          <a:p>
            <a:r>
              <a:t>Exhibition </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My action"/>
          <p:cNvSpPr txBox="1"/>
          <p:nvPr/>
        </p:nvSpPr>
        <p:spPr>
          <a:xfrm>
            <a:off x="8673959" y="1438371"/>
            <a:ext cx="4470542" cy="841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solidFill>
                  <a:srgbClr val="FFFFFF"/>
                </a:solidFill>
                <a:latin typeface="Graphik"/>
                <a:ea typeface="Graphik"/>
                <a:cs typeface="Graphik"/>
                <a:sym typeface="Graphik"/>
              </a:defRPr>
            </a:lvl1pPr>
          </a:lstStyle>
          <a:p>
            <a:pPr algn="ctr"/>
            <a:r>
              <a:rPr lang="en-US" b="1"/>
              <a:t>Conclusion</a:t>
            </a:r>
            <a:endParaRPr b="1"/>
          </a:p>
        </p:txBody>
      </p:sp>
      <p:sp>
        <p:nvSpPr>
          <p:cNvPr id="159" name="Science = art. They are the same thing. Both science and art are human attempts to understand and describe the world around us. The subjects and methods have different traditions, and the intended audiences are different, but I think the motivations and "/>
          <p:cNvSpPr txBox="1"/>
          <p:nvPr/>
        </p:nvSpPr>
        <p:spPr>
          <a:xfrm>
            <a:off x="1276430" y="5049756"/>
            <a:ext cx="21543634" cy="2872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just" defTabSz="825500">
              <a:spcBef>
                <a:spcPts val="0"/>
              </a:spcBef>
              <a:defRPr sz="6000" b="1">
                <a:solidFill>
                  <a:srgbClr val="D5D5D5"/>
                </a:solidFill>
                <a:latin typeface="Graphik"/>
                <a:ea typeface="Graphik"/>
                <a:cs typeface="Graphik"/>
                <a:sym typeface="Graphik"/>
              </a:defRPr>
            </a:pPr>
            <a:r>
              <a:rPr lang="en-US"/>
              <a:t>Science and art </a:t>
            </a:r>
            <a:r>
              <a:rPr lang="en-US">
                <a:latin typeface="Graphik"/>
                <a:sym typeface="Graphik Medium"/>
              </a:rPr>
              <a:t>are </a:t>
            </a:r>
            <a:r>
              <a:rPr lang="en-US">
                <a:latin typeface="Graphik Medium"/>
                <a:sym typeface="Graphik Medium"/>
              </a:rPr>
              <a:t>the</a:t>
            </a:r>
            <a:r>
              <a:rPr lang="en-US">
                <a:latin typeface="Graphik Medium"/>
                <a:ea typeface="Graphik Medium"/>
                <a:cs typeface="Graphik Medium"/>
                <a:sym typeface="Graphik Medium"/>
              </a:rPr>
              <a:t> same thing. Both </a:t>
            </a:r>
            <a:r>
              <a:rPr lang="en-US"/>
              <a:t>science and art</a:t>
            </a:r>
            <a:r>
              <a:rPr lang="en-US">
                <a:latin typeface="Graphik Medium"/>
                <a:ea typeface="Graphik Medium"/>
                <a:cs typeface="Graphik Medium"/>
                <a:sym typeface="Graphik Medium"/>
              </a:rPr>
              <a:t> are human attempts to understand and describe the world around us, with motivations and goals fundamentally the same.</a:t>
            </a:r>
          </a:p>
        </p:txBody>
      </p:sp>
      <p:sp>
        <p:nvSpPr>
          <p:cNvPr id="160" name="Mar 16 2016"/>
          <p:cNvSpPr txBox="1"/>
          <p:nvPr/>
        </p:nvSpPr>
        <p:spPr>
          <a:xfrm>
            <a:off x="16566012" y="826221"/>
            <a:ext cx="7093584" cy="9083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a:solidFill>
                  <a:srgbClr val="FFFFFF"/>
                </a:solidFill>
                <a:latin typeface="Graphik"/>
                <a:ea typeface="Graphik"/>
                <a:cs typeface="Graphik"/>
                <a:sym typeface="Graphik"/>
              </a:defRPr>
            </a:lvl1pPr>
          </a:lstStyle>
          <a:p>
            <a:r>
              <a:t>Mar 16 2016</a:t>
            </a:r>
          </a:p>
        </p:txBody>
      </p:sp>
    </p:spTree>
    <p:extLst>
      <p:ext uri="{BB962C8B-B14F-4D97-AF65-F5344CB8AC3E}">
        <p14:creationId xmlns:p14="http://schemas.microsoft.com/office/powerpoint/2010/main" val="365162031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My action"/>
          <p:cNvSpPr txBox="1"/>
          <p:nvPr/>
        </p:nvSpPr>
        <p:spPr>
          <a:xfrm>
            <a:off x="10159859" y="1313898"/>
            <a:ext cx="4470542" cy="841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solidFill>
                  <a:srgbClr val="FFFFFF"/>
                </a:solidFill>
                <a:latin typeface="Graphik"/>
                <a:ea typeface="Graphik"/>
                <a:cs typeface="Graphik"/>
                <a:sym typeface="Graphik"/>
              </a:defRPr>
            </a:lvl1pPr>
          </a:lstStyle>
          <a:p>
            <a:pPr algn="ctr"/>
            <a:r>
              <a:rPr lang="en-US" b="1"/>
              <a:t>Action</a:t>
            </a:r>
            <a:endParaRPr b="1"/>
          </a:p>
        </p:txBody>
      </p:sp>
      <p:sp>
        <p:nvSpPr>
          <p:cNvPr id="159" name="Science = art. They are the same thing. Both science and art are human attempts to understand and describe the world around us. The subjects and methods have different traditions, and the intended audiences are different, but I think the motivations and "/>
          <p:cNvSpPr txBox="1"/>
          <p:nvPr/>
        </p:nvSpPr>
        <p:spPr>
          <a:xfrm>
            <a:off x="1276430" y="5973085"/>
            <a:ext cx="21543634"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just" defTabSz="825500">
              <a:spcBef>
                <a:spcPts val="0"/>
              </a:spcBef>
              <a:defRPr sz="6000" b="1">
                <a:solidFill>
                  <a:srgbClr val="D5D5D5"/>
                </a:solidFill>
                <a:latin typeface="Graphik"/>
                <a:ea typeface="Graphik"/>
                <a:cs typeface="Graphik"/>
                <a:sym typeface="Graphik"/>
              </a:defRPr>
            </a:pPr>
            <a:endParaRPr b="0">
              <a:latin typeface="Graphik Medium"/>
              <a:ea typeface="Graphik Medium"/>
              <a:cs typeface="Graphik Medium"/>
              <a:sym typeface="Graphik Medium"/>
            </a:endParaRPr>
          </a:p>
        </p:txBody>
      </p:sp>
      <p:sp>
        <p:nvSpPr>
          <p:cNvPr id="160" name="Mar 16 2016"/>
          <p:cNvSpPr txBox="1"/>
          <p:nvPr/>
        </p:nvSpPr>
        <p:spPr>
          <a:xfrm>
            <a:off x="16566012" y="859745"/>
            <a:ext cx="7093584" cy="841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a:solidFill>
                  <a:srgbClr val="FFFFFF"/>
                </a:solidFill>
                <a:latin typeface="Graphik"/>
                <a:ea typeface="Graphik"/>
                <a:cs typeface="Graphik"/>
                <a:sym typeface="Graphik"/>
              </a:defRPr>
            </a:lvl1pPr>
          </a:lstStyle>
          <a:p>
            <a:r>
              <a:t>Mar </a:t>
            </a:r>
            <a:r>
              <a:rPr lang="en-US"/>
              <a:t>16th,</a:t>
            </a:r>
            <a:r>
              <a:t> 2016</a:t>
            </a:r>
          </a:p>
        </p:txBody>
      </p:sp>
      <p:pic>
        <p:nvPicPr>
          <p:cNvPr id="3" name="Picture 2">
            <a:extLst>
              <a:ext uri="{FF2B5EF4-FFF2-40B4-BE49-F238E27FC236}">
                <a16:creationId xmlns:a16="http://schemas.microsoft.com/office/drawing/2014/main" id="{A87FF512-EE32-4294-B4ED-63BBB287CE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0379" y="3303601"/>
            <a:ext cx="15422145" cy="9596000"/>
          </a:xfrm>
          <a:prstGeom prst="rect">
            <a:avLst/>
          </a:prstGeom>
        </p:spPr>
      </p:pic>
      <p:sp>
        <p:nvSpPr>
          <p:cNvPr id="6" name="Explosion: 14 Points 5">
            <a:extLst>
              <a:ext uri="{FF2B5EF4-FFF2-40B4-BE49-F238E27FC236}">
                <a16:creationId xmlns:a16="http://schemas.microsoft.com/office/drawing/2014/main" id="{77EE97DD-1D73-4372-A939-08CCE59E224D}"/>
              </a:ext>
            </a:extLst>
          </p:cNvPr>
          <p:cNvSpPr/>
          <p:nvPr/>
        </p:nvSpPr>
        <p:spPr>
          <a:xfrm>
            <a:off x="310265" y="826221"/>
            <a:ext cx="10191961" cy="7563168"/>
          </a:xfrm>
          <a:prstGeom prst="irregularSeal2">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kumimoji="0" lang="en-US" sz="4800" b="0" i="0" u="none" strike="noStrike" cap="none" spc="0" normalizeH="0" baseline="0">
                <a:ln>
                  <a:noFill/>
                </a:ln>
                <a:solidFill>
                  <a:srgbClr val="D000FF"/>
                </a:solidFill>
                <a:effectLst/>
                <a:uFillTx/>
                <a:latin typeface="Graphik Semibold"/>
                <a:ea typeface="Graphik Semibold"/>
                <a:cs typeface="Graphik Semibold"/>
                <a:sym typeface="Graphik Semibold"/>
              </a:rPr>
              <a:t>When science meets art wonders are </a:t>
            </a:r>
            <a:r>
              <a:rPr lang="en-US"/>
              <a:t> </a:t>
            </a:r>
            <a:r>
              <a:rPr kumimoji="0" lang="en-US" sz="4800" b="0" i="0" u="none" strike="noStrike" cap="none" spc="0" normalizeH="0" baseline="0">
                <a:ln>
                  <a:noFill/>
                </a:ln>
                <a:solidFill>
                  <a:srgbClr val="D000FF"/>
                </a:solidFill>
                <a:effectLst/>
                <a:uFillTx/>
                <a:latin typeface="Graphik Semibold"/>
                <a:ea typeface="Graphik Semibold"/>
                <a:cs typeface="Graphik Semibold"/>
                <a:sym typeface="Graphik Semibold"/>
              </a:rPr>
              <a:t>possible</a:t>
            </a:r>
            <a:endParaRPr kumimoji="0" lang="sr-Latn-RS" sz="4800" b="0" i="0" u="none" strike="noStrike" cap="none" spc="0" normalizeH="0" baseline="0">
              <a:ln>
                <a:noFill/>
              </a:ln>
              <a:solidFill>
                <a:srgbClr val="D000FF"/>
              </a:solidFill>
              <a:effectLst/>
              <a:uFillTx/>
              <a:latin typeface="Graphik Semibold"/>
              <a:ea typeface="Graphik Semibold"/>
              <a:cs typeface="Graphik Semibold"/>
              <a:sym typeface="Graphik Semibold"/>
            </a:endParaRPr>
          </a:p>
        </p:txBody>
      </p:sp>
    </p:spTree>
    <p:extLst>
      <p:ext uri="{BB962C8B-B14F-4D97-AF65-F5344CB8AC3E}">
        <p14:creationId xmlns:p14="http://schemas.microsoft.com/office/powerpoint/2010/main" val="133679480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Thanks for listening"/>
          <p:cNvSpPr txBox="1">
            <a:spLocks noGrp="1"/>
          </p:cNvSpPr>
          <p:nvPr>
            <p:ph type="body" sz="half" idx="1"/>
          </p:nvPr>
        </p:nvSpPr>
        <p:spPr>
          <a:xfrm>
            <a:off x="1241255" y="1850889"/>
            <a:ext cx="22677580" cy="4847907"/>
          </a:xfrm>
          <a:prstGeom prst="rect">
            <a:avLst/>
          </a:prstGeom>
        </p:spPr>
        <p:txBody>
          <a:bodyPr/>
          <a:lstStyle>
            <a:lvl1pPr defTabSz="2121354">
              <a:defRPr sz="19400" spc="-399">
                <a:gradFill flip="none" rotWithShape="1">
                  <a:gsLst>
                    <a:gs pos="0">
                      <a:srgbClr val="00E8FF"/>
                    </a:gs>
                    <a:gs pos="100000">
                      <a:srgbClr val="0056D6"/>
                    </a:gs>
                  </a:gsLst>
                  <a:lin ang="3967760" scaled="0"/>
                </a:gradFill>
              </a:defRPr>
            </a:lvl1pPr>
          </a:lstStyle>
          <a:p>
            <a:r>
              <a:t>Thanks for listening </a:t>
            </a:r>
          </a:p>
        </p:txBody>
      </p:sp>
      <p:sp>
        <p:nvSpPr>
          <p:cNvPr id="196" name="By filip zifra"/>
          <p:cNvSpPr txBox="1">
            <a:spLocks noGrp="1"/>
          </p:cNvSpPr>
          <p:nvPr>
            <p:ph type="body" idx="13"/>
          </p:nvPr>
        </p:nvSpPr>
        <p:spPr>
          <a:xfrm>
            <a:off x="1270000" y="7688119"/>
            <a:ext cx="21844000" cy="548571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1" spcCol="38100" anchor="t">
            <a:normAutofit/>
          </a:bodyPr>
          <a:lstStyle/>
          <a:p>
            <a:r>
              <a:t>By </a:t>
            </a:r>
            <a:r>
              <a:rPr lang="en-US"/>
              <a:t>Filip </a:t>
            </a:r>
            <a:r>
              <a:rPr lang="en-US" err="1"/>
              <a:t>Zifra</a:t>
            </a:r>
            <a:r>
              <a:rPr lang="en-US"/>
              <a:t> </a:t>
            </a:r>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My central idea is meaning and perception of visual art changing throughout history.…"/>
          <p:cNvSpPr txBox="1">
            <a:spLocks noGrp="1"/>
          </p:cNvSpPr>
          <p:nvPr>
            <p:ph type="body" idx="1"/>
          </p:nvPr>
        </p:nvSpPr>
        <p:spPr>
          <a:xfrm>
            <a:off x="370271" y="4521953"/>
            <a:ext cx="23643458" cy="7931627"/>
          </a:xfrm>
          <a:prstGeom prst="rect">
            <a:avLst/>
          </a:prstGeom>
        </p:spPr>
        <p:txBody>
          <a:bodyPr lIns="50800" tIns="50800" rIns="50800" bIns="50800" numCol="1" spcCol="38100" anchor="t">
            <a:normAutofit/>
          </a:bodyPr>
          <a:lstStyle/>
          <a:p>
            <a:pPr marL="558800" indent="-558800" algn="l" defTabSz="2438400">
              <a:spcBef>
                <a:spcPts val="2400"/>
              </a:spcBef>
              <a:buClr>
                <a:srgbClr val="FFFFFF"/>
              </a:buClr>
              <a:buSzPct val="100000"/>
              <a:buChar char="•"/>
              <a:defRPr sz="4800">
                <a:solidFill>
                  <a:srgbClr val="FFFFFF"/>
                </a:solidFill>
                <a:latin typeface="Graphik"/>
                <a:ea typeface="Graphik"/>
                <a:cs typeface="Graphik"/>
                <a:sym typeface="Graphik"/>
              </a:defRPr>
            </a:pPr>
            <a:r>
              <a:t>My central idea is </a:t>
            </a:r>
            <a:r>
              <a:rPr lang="en-US" i="1"/>
              <a:t>Meaning</a:t>
            </a:r>
            <a:r>
              <a:rPr i="1"/>
              <a:t> and perception of visual art changing throughout history.</a:t>
            </a:r>
            <a:endParaRPr lang="en-US" i="1"/>
          </a:p>
          <a:p>
            <a:pPr marL="558800" indent="-558800" algn="l" defTabSz="2438400">
              <a:spcBef>
                <a:spcPts val="2400"/>
              </a:spcBef>
              <a:buClr>
                <a:srgbClr val="FFFFFF"/>
              </a:buClr>
              <a:buSzPct val="100000"/>
              <a:buChar char="•"/>
              <a:defRPr sz="4800">
                <a:solidFill>
                  <a:srgbClr val="FFFFFF"/>
                </a:solidFill>
                <a:latin typeface="Graphik"/>
                <a:ea typeface="Graphik"/>
                <a:cs typeface="Graphik"/>
                <a:sym typeface="Graphik"/>
              </a:defRPr>
            </a:pPr>
            <a:r>
              <a:t>My lines of inquiry </a:t>
            </a:r>
            <a:r>
              <a:rPr lang="en-US" i="1"/>
              <a:t>What</a:t>
            </a:r>
            <a:r>
              <a:rPr i="1"/>
              <a:t> is the connection between science and art.</a:t>
            </a:r>
          </a:p>
          <a:p>
            <a:pPr marL="558800" indent="-558800" algn="l" defTabSz="2438400">
              <a:spcBef>
                <a:spcPts val="2400"/>
              </a:spcBef>
              <a:buClr>
                <a:srgbClr val="FFFFFF"/>
              </a:buClr>
              <a:buSzPct val="100000"/>
              <a:buChar char="•"/>
              <a:defRPr sz="4800">
                <a:solidFill>
                  <a:srgbClr val="FFFFFF"/>
                </a:solidFill>
                <a:latin typeface="Graphik"/>
                <a:ea typeface="Graphik"/>
                <a:cs typeface="Graphik"/>
                <a:sym typeface="Graphik"/>
              </a:defRPr>
            </a:pPr>
            <a:r>
              <a:t>My key concept is </a:t>
            </a:r>
            <a:r>
              <a:rPr lang="en-US" i="1"/>
              <a:t>Existence of connection between them</a:t>
            </a:r>
            <a:endParaRPr i="1"/>
          </a:p>
        </p:txBody>
      </p:sp>
      <p:sp>
        <p:nvSpPr>
          <p:cNvPr id="156" name="Central idea, lines of inquiry and key concept"/>
          <p:cNvSpPr txBox="1"/>
          <p:nvPr/>
        </p:nvSpPr>
        <p:spPr>
          <a:xfrm>
            <a:off x="4212053" y="1495871"/>
            <a:ext cx="16219072" cy="841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solidFill>
                  <a:srgbClr val="FFFFFF"/>
                </a:solidFill>
                <a:latin typeface="Graphik"/>
                <a:ea typeface="Graphik"/>
                <a:cs typeface="Graphik"/>
                <a:sym typeface="Graphik"/>
              </a:defRPr>
            </a:lvl1pPr>
          </a:lstStyle>
          <a:p>
            <a:pPr algn="ctr"/>
            <a:r>
              <a:rPr b="1"/>
              <a:t>Central idea, lines of inquiry and key concept</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My action"/>
          <p:cNvSpPr txBox="1"/>
          <p:nvPr/>
        </p:nvSpPr>
        <p:spPr>
          <a:xfrm>
            <a:off x="8673959" y="1438371"/>
            <a:ext cx="4470542" cy="841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solidFill>
                  <a:srgbClr val="FFFFFF"/>
                </a:solidFill>
                <a:latin typeface="Graphik"/>
                <a:ea typeface="Graphik"/>
                <a:cs typeface="Graphik"/>
                <a:sym typeface="Graphik"/>
              </a:defRPr>
            </a:lvl1pPr>
          </a:lstStyle>
          <a:p>
            <a:pPr algn="ctr"/>
            <a:r>
              <a:rPr lang="en-US" b="1"/>
              <a:t>Introduction</a:t>
            </a:r>
            <a:endParaRPr b="1"/>
          </a:p>
        </p:txBody>
      </p:sp>
      <p:sp>
        <p:nvSpPr>
          <p:cNvPr id="159" name="Science = art. They are the same thing. Both science and art are human attempts to understand and describe the world around us. The subjects and methods have different traditions, and the intended audiences are different, but I think the motivations and "/>
          <p:cNvSpPr txBox="1"/>
          <p:nvPr/>
        </p:nvSpPr>
        <p:spPr>
          <a:xfrm>
            <a:off x="1276430" y="5049757"/>
            <a:ext cx="21543634" cy="2872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857250" indent="-857250" algn="just" defTabSz="825500">
              <a:spcBef>
                <a:spcPts val="0"/>
              </a:spcBef>
              <a:buFont typeface="Arial" panose="020B0604020202020204" pitchFamily="34" charset="0"/>
              <a:buChar char="•"/>
              <a:defRPr sz="6000" b="1">
                <a:solidFill>
                  <a:srgbClr val="D5D5D5"/>
                </a:solidFill>
                <a:latin typeface="Graphik"/>
                <a:ea typeface="Graphik"/>
                <a:cs typeface="Graphik"/>
                <a:sym typeface="Graphik"/>
              </a:defRPr>
            </a:pPr>
            <a:r>
              <a:rPr lang="en-US">
                <a:latin typeface="Graphik Medium"/>
                <a:ea typeface="Graphik Medium"/>
                <a:cs typeface="Graphik Medium"/>
                <a:sym typeface="Graphik Medium"/>
              </a:rPr>
              <a:t>Are science and art even remotely related</a:t>
            </a:r>
            <a:r>
              <a:rPr lang="sr-Latn-RS">
                <a:latin typeface="Graphik Medium"/>
                <a:ea typeface="Graphik Medium"/>
                <a:cs typeface="Graphik Medium"/>
                <a:sym typeface="Graphik Medium"/>
              </a:rPr>
              <a:t>?</a:t>
            </a:r>
            <a:endParaRPr lang="en-US">
              <a:latin typeface="Graphik Medium"/>
              <a:ea typeface="Graphik Medium"/>
              <a:cs typeface="Graphik Medium"/>
              <a:sym typeface="Graphik Medium"/>
            </a:endParaRPr>
          </a:p>
          <a:p>
            <a:pPr marL="857250" indent="-857250" algn="just" defTabSz="825500">
              <a:spcBef>
                <a:spcPts val="0"/>
              </a:spcBef>
              <a:buFont typeface="Arial" panose="020B0604020202020204" pitchFamily="34" charset="0"/>
              <a:buChar char="•"/>
              <a:defRPr sz="6000" b="1">
                <a:solidFill>
                  <a:srgbClr val="D5D5D5"/>
                </a:solidFill>
                <a:latin typeface="Graphik"/>
                <a:ea typeface="Graphik"/>
                <a:cs typeface="Graphik"/>
                <a:sym typeface="Graphik"/>
              </a:defRPr>
            </a:pPr>
            <a:r>
              <a:rPr lang="en-US" b="0">
                <a:latin typeface="Graphik Medium"/>
                <a:ea typeface="Graphik Medium"/>
                <a:cs typeface="Graphik Medium"/>
                <a:sym typeface="Graphik Medium"/>
              </a:rPr>
              <a:t>Is there any connection between them</a:t>
            </a:r>
            <a:r>
              <a:rPr lang="sr-Latn-RS" b="0">
                <a:latin typeface="Graphik Medium"/>
                <a:ea typeface="Graphik Medium"/>
                <a:cs typeface="Graphik Medium"/>
                <a:sym typeface="Graphik Medium"/>
              </a:rPr>
              <a:t>?</a:t>
            </a:r>
          </a:p>
          <a:p>
            <a:pPr marL="857250" indent="-857250" algn="just" defTabSz="825500">
              <a:spcBef>
                <a:spcPts val="0"/>
              </a:spcBef>
              <a:buFont typeface="Arial" panose="020B0604020202020204" pitchFamily="34" charset="0"/>
              <a:buChar char="•"/>
              <a:defRPr sz="6000" b="1">
                <a:solidFill>
                  <a:srgbClr val="D5D5D5"/>
                </a:solidFill>
                <a:latin typeface="Graphik"/>
                <a:ea typeface="Graphik"/>
                <a:cs typeface="Graphik"/>
                <a:sym typeface="Graphik"/>
              </a:defRPr>
            </a:pPr>
            <a:r>
              <a:rPr lang="sr-Latn-RS">
                <a:latin typeface="Graphik Medium"/>
                <a:ea typeface="Graphik Medium"/>
                <a:cs typeface="Graphik Medium"/>
                <a:sym typeface="Graphik Medium"/>
              </a:rPr>
              <a:t>Are </a:t>
            </a:r>
            <a:r>
              <a:rPr lang="sr-Latn-RS" err="1">
                <a:latin typeface="Graphik Medium"/>
                <a:ea typeface="Graphik Medium"/>
                <a:cs typeface="Graphik Medium"/>
                <a:sym typeface="Graphik Medium"/>
              </a:rPr>
              <a:t>there</a:t>
            </a:r>
            <a:r>
              <a:rPr lang="sr-Latn-RS">
                <a:latin typeface="Graphik Medium"/>
                <a:ea typeface="Graphik Medium"/>
                <a:cs typeface="Graphik Medium"/>
                <a:sym typeface="Graphik Medium"/>
              </a:rPr>
              <a:t> </a:t>
            </a:r>
            <a:r>
              <a:rPr lang="sr-Latn-RS" err="1">
                <a:latin typeface="Graphik Medium"/>
                <a:ea typeface="Graphik Medium"/>
                <a:cs typeface="Graphik Medium"/>
                <a:sym typeface="Graphik Medium"/>
              </a:rPr>
              <a:t>any</a:t>
            </a:r>
            <a:r>
              <a:rPr lang="sr-Latn-RS">
                <a:latin typeface="Graphik Medium"/>
                <a:ea typeface="Graphik Medium"/>
                <a:cs typeface="Graphik Medium"/>
                <a:sym typeface="Graphik Medium"/>
              </a:rPr>
              <a:t> </a:t>
            </a:r>
            <a:r>
              <a:rPr lang="sr-Latn-RS" err="1">
                <a:latin typeface="Graphik Medium"/>
                <a:ea typeface="Graphik Medium"/>
                <a:cs typeface="Graphik Medium"/>
                <a:sym typeface="Graphik Medium"/>
              </a:rPr>
              <a:t>facts</a:t>
            </a:r>
            <a:r>
              <a:rPr lang="sr-Latn-RS">
                <a:latin typeface="Graphik Medium"/>
                <a:ea typeface="Graphik Medium"/>
                <a:cs typeface="Graphik Medium"/>
                <a:sym typeface="Graphik Medium"/>
              </a:rPr>
              <a:t> to </a:t>
            </a:r>
            <a:r>
              <a:rPr lang="sr-Latn-RS" err="1">
                <a:latin typeface="Graphik Medium"/>
                <a:ea typeface="Graphik Medium"/>
                <a:cs typeface="Graphik Medium"/>
                <a:sym typeface="Graphik Medium"/>
              </a:rPr>
              <a:t>back</a:t>
            </a:r>
            <a:r>
              <a:rPr lang="sr-Latn-RS">
                <a:latin typeface="Graphik Medium"/>
                <a:ea typeface="Graphik Medium"/>
                <a:cs typeface="Graphik Medium"/>
                <a:sym typeface="Graphik Medium"/>
              </a:rPr>
              <a:t> </a:t>
            </a:r>
            <a:r>
              <a:rPr lang="sr-Latn-RS" err="1">
                <a:latin typeface="Graphik Medium"/>
                <a:ea typeface="Graphik Medium"/>
                <a:cs typeface="Graphik Medium"/>
                <a:sym typeface="Graphik Medium"/>
              </a:rPr>
              <a:t>down</a:t>
            </a:r>
            <a:r>
              <a:rPr lang="sr-Latn-RS">
                <a:latin typeface="Graphik Medium"/>
                <a:ea typeface="Graphik Medium"/>
                <a:cs typeface="Graphik Medium"/>
                <a:sym typeface="Graphik Medium"/>
              </a:rPr>
              <a:t> </a:t>
            </a:r>
            <a:r>
              <a:rPr lang="sr-Latn-RS" err="1">
                <a:latin typeface="Graphik Medium"/>
                <a:ea typeface="Graphik Medium"/>
                <a:cs typeface="Graphik Medium"/>
                <a:sym typeface="Graphik Medium"/>
              </a:rPr>
              <a:t>connection</a:t>
            </a:r>
            <a:r>
              <a:rPr lang="sr-Latn-RS">
                <a:latin typeface="Graphik Medium"/>
                <a:ea typeface="Graphik Medium"/>
                <a:cs typeface="Graphik Medium"/>
                <a:sym typeface="Graphik Medium"/>
              </a:rPr>
              <a:t> </a:t>
            </a:r>
            <a:r>
              <a:rPr lang="sr-Latn-RS" err="1">
                <a:latin typeface="Graphik Medium"/>
                <a:ea typeface="Graphik Medium"/>
                <a:cs typeface="Graphik Medium"/>
                <a:sym typeface="Graphik Medium"/>
              </a:rPr>
              <a:t>claim</a:t>
            </a:r>
            <a:r>
              <a:rPr lang="sr-Latn-RS">
                <a:latin typeface="Graphik Medium"/>
                <a:ea typeface="Graphik Medium"/>
                <a:cs typeface="Graphik Medium"/>
                <a:sym typeface="Graphik Medium"/>
              </a:rPr>
              <a:t>?</a:t>
            </a:r>
            <a:endParaRPr b="0">
              <a:latin typeface="Graphik Medium"/>
              <a:ea typeface="Graphik Medium"/>
              <a:cs typeface="Graphik Medium"/>
              <a:sym typeface="Graphik Medium"/>
            </a:endParaRPr>
          </a:p>
        </p:txBody>
      </p:sp>
      <p:sp>
        <p:nvSpPr>
          <p:cNvPr id="160" name="Mar 16 2016"/>
          <p:cNvSpPr txBox="1"/>
          <p:nvPr/>
        </p:nvSpPr>
        <p:spPr>
          <a:xfrm>
            <a:off x="16566012" y="826221"/>
            <a:ext cx="7093584" cy="9083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a:solidFill>
                  <a:srgbClr val="FFFFFF"/>
                </a:solidFill>
                <a:latin typeface="Graphik"/>
                <a:ea typeface="Graphik"/>
                <a:cs typeface="Graphik"/>
                <a:sym typeface="Graphik"/>
              </a:defRPr>
            </a:lvl1pPr>
          </a:lstStyle>
          <a:p>
            <a:r>
              <a:t>Mar 16 2016</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What’s interesting about art and science combine"/>
          <p:cNvSpPr txBox="1"/>
          <p:nvPr/>
        </p:nvSpPr>
        <p:spPr>
          <a:xfrm>
            <a:off x="3127285" y="1150864"/>
            <a:ext cx="16475165" cy="841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solidFill>
                  <a:srgbClr val="FFFFFF"/>
                </a:solidFill>
                <a:latin typeface="Graphik"/>
                <a:ea typeface="Graphik"/>
                <a:cs typeface="Graphik"/>
                <a:sym typeface="Graphik"/>
              </a:defRPr>
            </a:lvl1pPr>
          </a:lstStyle>
          <a:p>
            <a:pPr algn="ctr"/>
            <a:r>
              <a:rPr b="1"/>
              <a:t>What’s interesting about art and science combine</a:t>
            </a:r>
            <a:r>
              <a:rPr lang="en-US" b="1"/>
              <a:t>d</a:t>
            </a:r>
            <a:endParaRPr b="1"/>
          </a:p>
        </p:txBody>
      </p:sp>
      <p:sp>
        <p:nvSpPr>
          <p:cNvPr id="163" name="Arts training helps scientists excel…"/>
          <p:cNvSpPr txBox="1"/>
          <p:nvPr/>
        </p:nvSpPr>
        <p:spPr>
          <a:xfrm>
            <a:off x="2313773" y="2359461"/>
            <a:ext cx="18418570" cy="69352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685800" indent="-685800">
              <a:buFont typeface="Arial" panose="020B0604020202020204" pitchFamily="34" charset="0"/>
              <a:buChar char="•"/>
              <a:defRPr>
                <a:solidFill>
                  <a:srgbClr val="FFFFFF"/>
                </a:solidFill>
                <a:latin typeface="Graphik"/>
                <a:ea typeface="Graphik"/>
                <a:cs typeface="Graphik"/>
                <a:sym typeface="Graphik"/>
              </a:defRPr>
            </a:pPr>
            <a:r>
              <a:t>Art training helps scientists excel</a:t>
            </a:r>
            <a:endParaRPr lang="en-US"/>
          </a:p>
          <a:p>
            <a:pPr marL="685800" indent="-685800">
              <a:buFont typeface="Arial" panose="020B0604020202020204" pitchFamily="34" charset="0"/>
              <a:buChar char="•"/>
              <a:defRPr>
                <a:solidFill>
                  <a:srgbClr val="FFFFFF"/>
                </a:solidFill>
                <a:latin typeface="Graphik"/>
                <a:ea typeface="Graphik"/>
                <a:cs typeface="Graphik"/>
                <a:sym typeface="Graphik"/>
              </a:defRPr>
            </a:pPr>
            <a:r>
              <a:rPr lang="en-US" b="1"/>
              <a:t>S</a:t>
            </a:r>
            <a:r>
              <a:rPr b="1"/>
              <a:t>cience</a:t>
            </a:r>
            <a:r>
              <a:rPr lang="en-US" b="1"/>
              <a:t> </a:t>
            </a:r>
            <a:r>
              <a:rPr lang="en-US"/>
              <a:t>gets improved</a:t>
            </a:r>
            <a:r>
              <a:t>,</a:t>
            </a:r>
            <a:r>
              <a:rPr lang="en-US"/>
              <a:t> by e</a:t>
            </a:r>
            <a:r>
              <a:t>nabling </a:t>
            </a:r>
            <a:r>
              <a:rPr lang="en-US"/>
              <a:t>scientist to</a:t>
            </a:r>
            <a:r>
              <a:t> draw </a:t>
            </a:r>
            <a:r>
              <a:rPr lang="en-US"/>
              <a:t>more </a:t>
            </a:r>
            <a:r>
              <a:t>accurate representations of water swirling around objects, and the movements of clouds. ... Medical professionals may also find that training in the visual </a:t>
            </a:r>
            <a:r>
              <a:rPr b="1"/>
              <a:t>arts</a:t>
            </a:r>
            <a:r>
              <a:t> can </a:t>
            </a:r>
            <a:r>
              <a:rPr b="1"/>
              <a:t>help</a:t>
            </a:r>
            <a:r>
              <a:t> them in their jobs.</a:t>
            </a:r>
            <a:endParaRPr lang="en-US"/>
          </a:p>
          <a:p>
            <a:pPr marL="685800" indent="-685800">
              <a:buFont typeface="Arial" panose="020B0604020202020204" pitchFamily="34" charset="0"/>
              <a:buChar char="•"/>
              <a:defRPr>
                <a:solidFill>
                  <a:srgbClr val="FFFFFF"/>
                </a:solidFill>
                <a:latin typeface="Graphik"/>
                <a:ea typeface="Graphik"/>
                <a:cs typeface="Graphik"/>
                <a:sym typeface="Graphik"/>
              </a:defRPr>
            </a:pPr>
            <a:r>
              <a:rPr lang="en-US"/>
              <a:t>There’s a thing called </a:t>
            </a:r>
            <a:r>
              <a:rPr lang="en-US" i="1"/>
              <a:t>The golden ratio,</a:t>
            </a:r>
            <a:r>
              <a:rPr lang="en-US"/>
              <a:t> it’s even found on the Mona Lisa’s face</a:t>
            </a:r>
          </a:p>
          <a:p>
            <a:pPr>
              <a:defRPr>
                <a:solidFill>
                  <a:srgbClr val="FFFFFF"/>
                </a:solidFill>
                <a:latin typeface="Graphik"/>
                <a:ea typeface="Graphik"/>
                <a:cs typeface="Graphik"/>
                <a:sym typeface="Graphik"/>
              </a:defRPr>
            </a:pPr>
            <a:endParaRPr/>
          </a:p>
        </p:txBody>
      </p:sp>
      <p:sp>
        <p:nvSpPr>
          <p:cNvPr id="164" name="There’s a thing called The golden ratio it’s even found on the Mona Lisa’s face"/>
          <p:cNvSpPr txBox="1"/>
          <p:nvPr/>
        </p:nvSpPr>
        <p:spPr>
          <a:xfrm>
            <a:off x="2313773" y="8874065"/>
            <a:ext cx="17937005" cy="841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a:solidFill>
                  <a:srgbClr val="FFFFFF"/>
                </a:solidFill>
                <a:latin typeface="Graphik"/>
                <a:ea typeface="Graphik"/>
                <a:cs typeface="Graphik"/>
                <a:sym typeface="Graphik"/>
              </a:defRPr>
            </a:pPr>
            <a:endParaRPr/>
          </a:p>
        </p:txBody>
      </p:sp>
      <p:pic>
        <p:nvPicPr>
          <p:cNvPr id="165" name="CE171998-9752-4197-92BC-6DB8A7950C82-L0-001.jpeg" descr="CE171998-9752-4197-92BC-6DB8A7950C82-L0-001.jpeg"/>
          <p:cNvPicPr>
            <a:picLocks noChangeAspect="1"/>
          </p:cNvPicPr>
          <p:nvPr/>
        </p:nvPicPr>
        <p:blipFill>
          <a:blip r:embed="rId2"/>
          <a:stretch>
            <a:fillRect/>
          </a:stretch>
        </p:blipFill>
        <p:spPr>
          <a:xfrm>
            <a:off x="7824472" y="9184555"/>
            <a:ext cx="15535109" cy="4319429"/>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When art and science meet it makes its makes really cool pictures that artists and scientists can’t make but when they meet each other it makes some thing really nice like this picture…"/>
          <p:cNvSpPr txBox="1">
            <a:spLocks noGrp="1"/>
          </p:cNvSpPr>
          <p:nvPr>
            <p:ph type="body" idx="1"/>
          </p:nvPr>
        </p:nvSpPr>
        <p:spPr>
          <a:xfrm>
            <a:off x="568828" y="2412781"/>
            <a:ext cx="12758579" cy="10617853"/>
          </a:xfrm>
          <a:prstGeom prst="rect">
            <a:avLst/>
          </a:prstGeom>
        </p:spPr>
        <p:txBody>
          <a:bodyPr lIns="50800" tIns="50800" rIns="50800" bIns="50800" numCol="1" spcCol="38100" anchor="t">
            <a:normAutofit/>
          </a:bodyPr>
          <a:lstStyle/>
          <a:p>
            <a:pPr marL="558800" indent="-558800" algn="l" defTabSz="2438400">
              <a:spcBef>
                <a:spcPts val="2400"/>
              </a:spcBef>
              <a:buClr>
                <a:srgbClr val="FFFFFF"/>
              </a:buClr>
              <a:buSzPct val="100000"/>
              <a:buChar char="•"/>
              <a:defRPr sz="4800">
                <a:solidFill>
                  <a:srgbClr val="FFFFFF"/>
                </a:solidFill>
                <a:latin typeface="Graphik"/>
                <a:ea typeface="Graphik"/>
                <a:cs typeface="Graphik"/>
                <a:sym typeface="Graphik"/>
              </a:defRPr>
            </a:pPr>
            <a:r>
              <a:t>When art and science meet it makes </a:t>
            </a:r>
            <a:r>
              <a:rPr lang="en-US"/>
              <a:t>really </a:t>
            </a:r>
            <a:r>
              <a:t>cool pictures that artists and scientists can’t make</a:t>
            </a:r>
            <a:r>
              <a:rPr lang="en-US"/>
              <a:t>, </a:t>
            </a:r>
            <a:r>
              <a:t>but when they meet each other</a:t>
            </a:r>
            <a:r>
              <a:rPr lang="en-US"/>
              <a:t>,</a:t>
            </a:r>
            <a:r>
              <a:t> it makes </a:t>
            </a:r>
            <a:r>
              <a:rPr err="1"/>
              <a:t>some thing</a:t>
            </a:r>
            <a:r>
              <a:t> really nice like this picture</a:t>
            </a:r>
            <a:r>
              <a:rPr lang="en-US"/>
              <a:t> </a:t>
            </a:r>
            <a:endParaRPr/>
          </a:p>
          <a:p>
            <a:pPr marL="558800" indent="-558800" algn="l" defTabSz="2438400">
              <a:spcBef>
                <a:spcPts val="2400"/>
              </a:spcBef>
              <a:buClr>
                <a:srgbClr val="FFFFFF"/>
              </a:buClr>
              <a:buSzPct val="100000"/>
              <a:buChar char="•"/>
              <a:defRPr sz="4800">
                <a:solidFill>
                  <a:srgbClr val="FFFFFF"/>
                </a:solidFill>
                <a:latin typeface="Graphik"/>
                <a:ea typeface="Graphik"/>
                <a:cs typeface="Graphik"/>
                <a:sym typeface="Graphik"/>
              </a:defRPr>
            </a:pPr>
            <a:r>
              <a:t>People can make science and art meet</a:t>
            </a:r>
            <a:r>
              <a:rPr lang="en-US"/>
              <a:t>,</a:t>
            </a:r>
            <a:r>
              <a:t> but not </a:t>
            </a:r>
            <a:r>
              <a:rPr lang="en-US"/>
              <a:t>a </a:t>
            </a:r>
            <a:r>
              <a:t>lot of </a:t>
            </a:r>
            <a:r>
              <a:rPr lang="en-US"/>
              <a:t>people (what</a:t>
            </a:r>
            <a:r>
              <a:t> to see and do</a:t>
            </a:r>
            <a:r>
              <a:rPr lang="en-US"/>
              <a:t>,</a:t>
            </a:r>
            <a:r>
              <a:t> how is it going to form together</a:t>
            </a:r>
            <a:r>
              <a:rPr lang="en-US"/>
              <a:t>).Here's</a:t>
            </a:r>
            <a:r>
              <a:t> a video</a:t>
            </a:r>
            <a:r>
              <a:rPr lang="en-US"/>
              <a:t> </a:t>
            </a:r>
            <a:r>
              <a:t> when science and art meet</a:t>
            </a:r>
            <a:r>
              <a:rPr lang="en-US"/>
              <a:t>:</a:t>
            </a:r>
            <a:endParaRPr/>
          </a:p>
        </p:txBody>
      </p:sp>
      <p:sp>
        <p:nvSpPr>
          <p:cNvPr id="168" name="When science meets art"/>
          <p:cNvSpPr txBox="1"/>
          <p:nvPr/>
        </p:nvSpPr>
        <p:spPr>
          <a:xfrm>
            <a:off x="6788204" y="372433"/>
            <a:ext cx="22892065" cy="9083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a:solidFill>
                  <a:srgbClr val="FFFFFF"/>
                </a:solidFill>
                <a:latin typeface="Graphik"/>
                <a:ea typeface="Graphik"/>
                <a:cs typeface="Graphik"/>
                <a:sym typeface="Graphik"/>
              </a:defRPr>
            </a:lvl1pPr>
          </a:lstStyle>
          <a:p>
            <a:r>
              <a:t>When science meets art</a:t>
            </a:r>
          </a:p>
        </p:txBody>
      </p:sp>
      <p:pic>
        <p:nvPicPr>
          <p:cNvPr id="169" name="CD2223D5-1F65-4302-868C-7245B9739B7E-L0-001.jpeg" descr="CD2223D5-1F65-4302-868C-7245B9739B7E-L0-001.jpeg"/>
          <p:cNvPicPr>
            <a:picLocks noChangeAspect="1"/>
          </p:cNvPicPr>
          <p:nvPr/>
        </p:nvPicPr>
        <p:blipFill>
          <a:blip r:embed="rId4"/>
          <a:stretch>
            <a:fillRect/>
          </a:stretch>
        </p:blipFill>
        <p:spPr>
          <a:xfrm>
            <a:off x="15511896" y="172931"/>
            <a:ext cx="7423875" cy="4936782"/>
          </a:xfrm>
          <a:prstGeom prst="rect">
            <a:avLst/>
          </a:prstGeom>
          <a:ln w="12700">
            <a:miter lim="400000"/>
          </a:ln>
        </p:spPr>
      </p:pic>
      <p:pic>
        <p:nvPicPr>
          <p:cNvPr id="170" name="IMG_0285.MP4" descr="IMG_0285.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15243066" y="5457375"/>
            <a:ext cx="8809680" cy="660726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160" fill="hold"/>
                                        <p:tgtEl>
                                          <p:spTgt spid="17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70"/>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lide Title"/>
          <p:cNvSpPr txBox="1">
            <a:spLocks noGrp="1"/>
          </p:cNvSpPr>
          <p:nvPr>
            <p:ph type="title"/>
          </p:nvPr>
        </p:nvSpPr>
        <p:spPr>
          <a:prstGeom prst="rect">
            <a:avLst/>
          </a:prstGeom>
        </p:spPr>
        <p:txBody>
          <a:bodyPr/>
          <a:lstStyle>
            <a:lvl1pPr>
              <a:defRPr spc="-300"/>
            </a:lvl1pPr>
          </a:lstStyle>
          <a:p>
            <a:r>
              <a:t> </a:t>
            </a:r>
          </a:p>
        </p:txBody>
      </p:sp>
      <p:sp>
        <p:nvSpPr>
          <p:cNvPr id="173" name="There is art like Pendulum Painting.…"/>
          <p:cNvSpPr txBox="1">
            <a:spLocks noGrp="1"/>
          </p:cNvSpPr>
          <p:nvPr>
            <p:ph type="body" sz="half" idx="1"/>
          </p:nvPr>
        </p:nvSpPr>
        <p:spPr>
          <a:xfrm>
            <a:off x="501367" y="4050381"/>
            <a:ext cx="9652001" cy="8432801"/>
          </a:xfrm>
          <a:prstGeom prst="rect">
            <a:avLst/>
          </a:prstGeom>
        </p:spPr>
        <p:txBody>
          <a:bodyPr lIns="50800" tIns="50800" rIns="50800" bIns="50800" numCol="1" spcCol="38100" anchor="t">
            <a:normAutofit/>
          </a:bodyPr>
          <a:lstStyle/>
          <a:p>
            <a:r>
              <a:t>There is art like Pendulum Painting.</a:t>
            </a:r>
            <a:endParaRPr lang="en-US"/>
          </a:p>
          <a:p>
            <a:pPr algn="just"/>
            <a:r>
              <a:t>Pendulum painting is like you have a cup with a hole and you put colors in the cup and you put under the cup a big paper and then you push it around and it will make a cool looking </a:t>
            </a:r>
            <a:r>
              <a:rPr lang="en-US"/>
              <a:t>drawing-</a:t>
            </a:r>
            <a:r>
              <a:t> here’s a picture of </a:t>
            </a:r>
            <a:r>
              <a:rPr lang="en-US"/>
              <a:t>it-&gt;</a:t>
            </a:r>
          </a:p>
        </p:txBody>
      </p:sp>
      <p:sp>
        <p:nvSpPr>
          <p:cNvPr id="174" name="Pendulum panting"/>
          <p:cNvSpPr txBox="1">
            <a:spLocks noGrp="1"/>
          </p:cNvSpPr>
          <p:nvPr>
            <p:ph type="body" idx="14"/>
          </p:nvPr>
        </p:nvSpPr>
        <p:spPr>
          <a:xfrm>
            <a:off x="1816261" y="908105"/>
            <a:ext cx="14999624" cy="20797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Pendulum panting</a:t>
            </a:r>
          </a:p>
        </p:txBody>
      </p:sp>
      <p:pic>
        <p:nvPicPr>
          <p:cNvPr id="175" name="7060DF2F-1482-49C8-94FD-B63CCDA35311-L0-001.jpeg" descr="7060DF2F-1482-49C8-94FD-B63CCDA35311-L0-001.jpeg"/>
          <p:cNvPicPr>
            <a:picLocks noChangeAspect="1"/>
          </p:cNvPicPr>
          <p:nvPr/>
        </p:nvPicPr>
        <p:blipFill>
          <a:blip r:embed="rId2"/>
          <a:srcRect t="14636" r="13733"/>
          <a:stretch>
            <a:fillRect/>
          </a:stretch>
        </p:blipFill>
        <p:spPr>
          <a:xfrm>
            <a:off x="17449339" y="8963112"/>
            <a:ext cx="6865864" cy="4383357"/>
          </a:xfrm>
          <a:prstGeom prst="rect">
            <a:avLst/>
          </a:prstGeom>
          <a:ln w="12700">
            <a:miter lim="400000"/>
          </a:ln>
        </p:spPr>
      </p:pic>
      <p:pic>
        <p:nvPicPr>
          <p:cNvPr id="176" name="EAE82A5B-E541-4608-A05C-25D5A4D9430A-L0-001.jpeg" descr="EAE82A5B-E541-4608-A05C-25D5A4D9430A-L0-001.jpeg"/>
          <p:cNvPicPr>
            <a:picLocks noChangeAspect="1"/>
          </p:cNvPicPr>
          <p:nvPr/>
        </p:nvPicPr>
        <p:blipFill>
          <a:blip r:embed="rId3"/>
          <a:stretch>
            <a:fillRect/>
          </a:stretch>
        </p:blipFill>
        <p:spPr>
          <a:xfrm>
            <a:off x="17449341" y="398106"/>
            <a:ext cx="6865864" cy="8367774"/>
          </a:xfrm>
          <a:prstGeom prst="rect">
            <a:avLst/>
          </a:prstGeom>
          <a:ln w="12700">
            <a:miter lim="400000"/>
          </a:ln>
        </p:spPr>
      </p:pic>
      <p:pic>
        <p:nvPicPr>
          <p:cNvPr id="177" name="A4F25269-B552-44FF-9065-714D4DA45735-L0-001.jpeg" descr="A4F25269-B552-44FF-9065-714D4DA45735-L0-001.jpeg"/>
          <p:cNvPicPr>
            <a:picLocks noChangeAspect="1"/>
          </p:cNvPicPr>
          <p:nvPr/>
        </p:nvPicPr>
        <p:blipFill>
          <a:blip r:embed="rId4"/>
          <a:stretch>
            <a:fillRect/>
          </a:stretch>
        </p:blipFill>
        <p:spPr>
          <a:xfrm>
            <a:off x="10563892" y="7596568"/>
            <a:ext cx="6646373" cy="5721326"/>
          </a:xfrm>
          <a:prstGeom prst="rect">
            <a:avLst/>
          </a:prstGeom>
          <a:ln w="12700">
            <a:miter lim="400000"/>
          </a:ln>
        </p:spPr>
      </p:pic>
      <p:sp>
        <p:nvSpPr>
          <p:cNvPr id="178" name="Here’s some pictures"/>
          <p:cNvSpPr txBox="1"/>
          <p:nvPr/>
        </p:nvSpPr>
        <p:spPr>
          <a:xfrm>
            <a:off x="10922000" y="3998180"/>
            <a:ext cx="6202541" cy="841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solidFill>
                  <a:srgbClr val="FFFFFF"/>
                </a:solidFill>
                <a:latin typeface="Graphik"/>
                <a:ea typeface="Graphik"/>
                <a:cs typeface="Graphik"/>
                <a:sym typeface="Graphik"/>
              </a:defRPr>
            </a:lvl1pPr>
          </a:lstStyle>
          <a:p>
            <a:r>
              <a:t>Here are some pictures </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Facts"/>
          <p:cNvSpPr txBox="1">
            <a:spLocks noGrp="1"/>
          </p:cNvSpPr>
          <p:nvPr>
            <p:ph type="title"/>
          </p:nvPr>
        </p:nvSpPr>
        <p:spPr>
          <a:xfrm>
            <a:off x="1270000" y="19130"/>
            <a:ext cx="21844000" cy="2458809"/>
          </a:xfrm>
          <a:prstGeom prst="rect">
            <a:avLst/>
          </a:prstGeom>
        </p:spPr>
        <p:txBody>
          <a:bodyPr/>
          <a:lstStyle>
            <a:lvl1pPr>
              <a:defRPr spc="-300"/>
            </a:lvl1pPr>
          </a:lstStyle>
          <a:p>
            <a:r>
              <a:t>Facts </a:t>
            </a:r>
          </a:p>
        </p:txBody>
      </p:sp>
      <p:sp>
        <p:nvSpPr>
          <p:cNvPr id="181" name="Did you know that Pendulum panting can take up to 45 minutes to make 30 to set it all up and 15 for the painting…"/>
          <p:cNvSpPr txBox="1">
            <a:spLocks noGrp="1"/>
          </p:cNvSpPr>
          <p:nvPr>
            <p:ph type="body" idx="1"/>
          </p:nvPr>
        </p:nvSpPr>
        <p:spPr>
          <a:xfrm>
            <a:off x="270836" y="2687195"/>
            <a:ext cx="23842328" cy="7838138"/>
          </a:xfrm>
          <a:prstGeom prst="rect">
            <a:avLst/>
          </a:prstGeom>
        </p:spPr>
        <p:txBody>
          <a:bodyPr lIns="50800" tIns="50800" rIns="50800" bIns="50800" numCol="1" spcCol="38100" anchor="t">
            <a:normAutofit/>
          </a:bodyPr>
          <a:lstStyle/>
          <a:p>
            <a:pPr marL="685800" indent="-685800" algn="l" defTabSz="457200">
              <a:buFont typeface="Arial" panose="020B0604020202020204" pitchFamily="34" charset="0"/>
              <a:buChar char="•"/>
              <a:defRPr sz="3600">
                <a:solidFill>
                  <a:srgbClr val="1A2E3B"/>
                </a:solidFill>
                <a:latin typeface="Helvetica Neue Medium"/>
                <a:ea typeface="Helvetica Neue Medium"/>
                <a:cs typeface="Helvetica Neue Medium"/>
                <a:sym typeface="Helvetica Neue Medium"/>
              </a:defRPr>
            </a:pPr>
            <a:r>
              <a:rPr lang="en-US" sz="4800">
                <a:solidFill>
                  <a:schemeClr val="bg1"/>
                </a:solidFill>
                <a:latin typeface="Graphik"/>
              </a:rPr>
              <a:t>Did you know that Pendulum panting can take up to 45 minutes to make, 30 to set it all up and 15 for the painting?</a:t>
            </a:r>
          </a:p>
          <a:p>
            <a:pPr marL="685800" indent="-685800" algn="l" defTabSz="457200">
              <a:buFont typeface="Arial" panose="020B0604020202020204" pitchFamily="34" charset="0"/>
              <a:buChar char="•"/>
              <a:defRPr sz="3600">
                <a:solidFill>
                  <a:srgbClr val="1A2E3B"/>
                </a:solidFill>
                <a:latin typeface="Helvetica Neue Medium"/>
                <a:ea typeface="Helvetica Neue Medium"/>
                <a:cs typeface="Helvetica Neue Medium"/>
                <a:sym typeface="Helvetica Neue Medium"/>
              </a:defRPr>
            </a:pPr>
            <a:r>
              <a:rPr lang="en-US" sz="4800">
                <a:solidFill>
                  <a:schemeClr val="bg1"/>
                </a:solidFill>
                <a:latin typeface="Graphik"/>
              </a:rPr>
              <a:t>Did you know that Jim </a:t>
            </a:r>
            <a:r>
              <a:rPr lang="en-US" sz="4800" err="1">
                <a:solidFill>
                  <a:schemeClr val="bg1"/>
                </a:solidFill>
                <a:latin typeface="Graphik"/>
              </a:rPr>
              <a:t>Fuggly</a:t>
            </a:r>
            <a:r>
              <a:rPr lang="en-US" sz="4800">
                <a:solidFill>
                  <a:schemeClr val="bg1"/>
                </a:solidFill>
                <a:latin typeface="Graphik"/>
              </a:rPr>
              <a:t> made Pendulum panting he tried to make some kind of art to combine science and art?</a:t>
            </a:r>
          </a:p>
          <a:p>
            <a:pPr marL="685800" indent="-685800" algn="l" defTabSz="457200">
              <a:buFont typeface="Arial" panose="020B0604020202020204" pitchFamily="34" charset="0"/>
              <a:buChar char="•"/>
              <a:defRPr sz="3600">
                <a:solidFill>
                  <a:srgbClr val="1A2E3B"/>
                </a:solidFill>
                <a:latin typeface="Helvetica Neue Medium"/>
                <a:ea typeface="Helvetica Neue Medium"/>
                <a:cs typeface="Helvetica Neue Medium"/>
                <a:sym typeface="Helvetica Neue Medium"/>
              </a:defRPr>
            </a:pPr>
            <a:r>
              <a:rPr lang="en-US" sz="4800">
                <a:solidFill>
                  <a:schemeClr val="bg1"/>
                </a:solidFill>
                <a:latin typeface="Graphik"/>
              </a:rPr>
              <a:t>In 1851, Jean Bernard Leon Foucault used a long </a:t>
            </a:r>
            <a:r>
              <a:rPr lang="en-US" sz="4800" b="1">
                <a:solidFill>
                  <a:schemeClr val="bg1"/>
                </a:solidFill>
                <a:latin typeface="Graphik"/>
                <a:ea typeface="+mn-ea"/>
                <a:cs typeface="+mn-cs"/>
                <a:sym typeface="Helvetica Neue"/>
              </a:rPr>
              <a:t>pendulum</a:t>
            </a:r>
            <a:r>
              <a:rPr lang="en-US" sz="4800">
                <a:solidFill>
                  <a:schemeClr val="bg1"/>
                </a:solidFill>
                <a:latin typeface="Graphik"/>
              </a:rPr>
              <a:t> to make the first conclusive demonstration of the Earth's rotation. </a:t>
            </a:r>
          </a:p>
          <a:p>
            <a:pPr marL="685800" indent="-685800" algn="l" defTabSz="457200">
              <a:buFont typeface="Arial" panose="020B0604020202020204" pitchFamily="34" charset="0"/>
              <a:buChar char="•"/>
              <a:defRPr sz="3600">
                <a:solidFill>
                  <a:srgbClr val="1A2E3B"/>
                </a:solidFill>
                <a:latin typeface="Helvetica Neue Medium"/>
                <a:ea typeface="Helvetica Neue Medium"/>
                <a:cs typeface="Helvetica Neue Medium"/>
                <a:sym typeface="Helvetica Neue Medium"/>
              </a:defRPr>
            </a:pPr>
            <a:r>
              <a:rPr lang="en-US" sz="4800">
                <a:solidFill>
                  <a:schemeClr val="bg1"/>
                </a:solidFill>
                <a:latin typeface="Graphik"/>
              </a:rPr>
              <a:t>The </a:t>
            </a:r>
            <a:r>
              <a:rPr lang="en-US" sz="4800" b="1">
                <a:solidFill>
                  <a:schemeClr val="bg1"/>
                </a:solidFill>
                <a:latin typeface="Graphik"/>
                <a:ea typeface="+mn-ea"/>
                <a:cs typeface="+mn-cs"/>
                <a:sym typeface="Helvetica Neue"/>
              </a:rPr>
              <a:t>pendulum</a:t>
            </a:r>
            <a:r>
              <a:rPr lang="en-US" sz="4800">
                <a:solidFill>
                  <a:schemeClr val="bg1"/>
                </a:solidFill>
                <a:latin typeface="Graphik"/>
              </a:rPr>
              <a:t> was free to swing in any direction with respect to its support and had a bob that traced a line in loose sand on each swing.</a:t>
            </a:r>
          </a:p>
          <a:p>
            <a:pPr marL="685800" indent="-685800" algn="l" defTabSz="457200">
              <a:buFont typeface="Arial" panose="020B0604020202020204" pitchFamily="34" charset="0"/>
              <a:buChar char="•"/>
              <a:defRPr sz="3600">
                <a:solidFill>
                  <a:srgbClr val="1A2E3B"/>
                </a:solidFill>
                <a:latin typeface="Helvetica Neue Medium"/>
                <a:ea typeface="Helvetica Neue Medium"/>
                <a:cs typeface="Helvetica Neue Medium"/>
                <a:sym typeface="Helvetica Neue Medium"/>
              </a:defRPr>
            </a:pPr>
            <a:r>
              <a:rPr lang="en-US" sz="4800">
                <a:solidFill>
                  <a:schemeClr val="bg1"/>
                </a:solidFill>
                <a:latin typeface="Graphik"/>
              </a:rPr>
              <a:t>Did you know that math is used in some art pictures?</a:t>
            </a:r>
          </a:p>
        </p:txBody>
      </p:sp>
      <p:pic>
        <p:nvPicPr>
          <p:cNvPr id="182" name="46857879-0BE4-4E4E-89C1-B61DDC6A3EFF-L0-001.jpeg" descr="46857879-0BE4-4E4E-89C1-B61DDC6A3EFF-L0-001.jpeg"/>
          <p:cNvPicPr>
            <a:picLocks noChangeAspect="1"/>
          </p:cNvPicPr>
          <p:nvPr/>
        </p:nvPicPr>
        <p:blipFill>
          <a:blip r:embed="rId2"/>
          <a:stretch>
            <a:fillRect/>
          </a:stretch>
        </p:blipFill>
        <p:spPr>
          <a:xfrm>
            <a:off x="16202025" y="8028838"/>
            <a:ext cx="7958236" cy="5646461"/>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People think that art and science are not connected at all but there wrong science can make a cool looking art picture like this.…"/>
          <p:cNvSpPr txBox="1">
            <a:spLocks noGrp="1"/>
          </p:cNvSpPr>
          <p:nvPr>
            <p:ph type="body" idx="1"/>
          </p:nvPr>
        </p:nvSpPr>
        <p:spPr>
          <a:xfrm>
            <a:off x="25848" y="1671322"/>
            <a:ext cx="16119027" cy="11241029"/>
          </a:xfrm>
          <a:prstGeom prst="rect">
            <a:avLst/>
          </a:prstGeom>
        </p:spPr>
        <p:txBody>
          <a:bodyPr lIns="50800" tIns="50800" rIns="50800" bIns="50800" numCol="1" spcCol="38100" anchor="t">
            <a:normAutofit/>
          </a:bodyPr>
          <a:lstStyle/>
          <a:p>
            <a:pPr marL="685800" indent="-685800" algn="l">
              <a:spcBef>
                <a:spcPts val="2400"/>
              </a:spcBef>
              <a:buFont typeface="Arial" panose="020B0604020202020204" pitchFamily="34" charset="0"/>
              <a:buChar char="•"/>
              <a:defRPr sz="5500" spc="-99">
                <a:solidFill>
                  <a:srgbClr val="FFFFFF"/>
                </a:solidFill>
                <a:latin typeface="Graphik"/>
                <a:ea typeface="Graphik"/>
                <a:cs typeface="Graphik"/>
                <a:sym typeface="Graphik"/>
              </a:defRPr>
            </a:pPr>
            <a:r>
              <a:t>People think that art and science are not connected at all but </a:t>
            </a:r>
            <a:r>
              <a:rPr lang="en-US"/>
              <a:t>they are </a:t>
            </a:r>
            <a:r>
              <a:t>wrong </a:t>
            </a:r>
            <a:r>
              <a:rPr lang="en-US"/>
              <a:t>- </a:t>
            </a:r>
            <a:r>
              <a:t>science can make a cool looking art picture like this.</a:t>
            </a:r>
            <a:endParaRPr spc="-55"/>
          </a:p>
          <a:p>
            <a:pPr marL="685800" indent="-685800" algn="l">
              <a:spcBef>
                <a:spcPts val="2400"/>
              </a:spcBef>
              <a:buFont typeface="Arial" panose="020B0604020202020204" pitchFamily="34" charset="0"/>
              <a:buChar char="•"/>
              <a:defRPr sz="5500" spc="-99">
                <a:solidFill>
                  <a:srgbClr val="FFFFFF"/>
                </a:solidFill>
                <a:latin typeface="Graphik"/>
                <a:ea typeface="Graphik"/>
                <a:cs typeface="Graphik"/>
                <a:sym typeface="Graphik"/>
              </a:defRPr>
            </a:pPr>
            <a:r>
              <a:t>This is </a:t>
            </a:r>
            <a:r>
              <a:rPr lang="en-US"/>
              <a:t>a </a:t>
            </a:r>
            <a:r>
              <a:t>picture that scientist made </a:t>
            </a:r>
            <a:r>
              <a:rPr lang="en-US"/>
              <a:t>which represents</a:t>
            </a:r>
            <a:r>
              <a:t> a black hole in</a:t>
            </a:r>
            <a:r>
              <a:rPr lang="en-US" spc="-55"/>
              <a:t> </a:t>
            </a:r>
            <a:r>
              <a:t>Space.</a:t>
            </a:r>
            <a:endParaRPr lang="en-US"/>
          </a:p>
          <a:p>
            <a:pPr marL="685800" indent="-685800" algn="l">
              <a:spcBef>
                <a:spcPts val="2400"/>
              </a:spcBef>
              <a:buFont typeface="Arial" panose="020B0604020202020204" pitchFamily="34" charset="0"/>
              <a:buChar char="•"/>
              <a:defRPr sz="5500" spc="-99">
                <a:solidFill>
                  <a:srgbClr val="FFFFFF"/>
                </a:solidFill>
                <a:latin typeface="Graphik"/>
                <a:ea typeface="Graphik"/>
                <a:cs typeface="Graphik"/>
                <a:sym typeface="Graphik"/>
              </a:defRPr>
            </a:pPr>
            <a:r>
              <a:t>If you combine science and art it can make amazing </a:t>
            </a:r>
            <a:r>
              <a:rPr lang="en-US"/>
              <a:t>s</a:t>
            </a:r>
            <a:r>
              <a:t>tuff, thing</a:t>
            </a:r>
            <a:r>
              <a:rPr lang="en-US"/>
              <a:t>s</a:t>
            </a:r>
            <a:r>
              <a:t>, pictures</a:t>
            </a:r>
            <a:endParaRPr lang="en-US"/>
          </a:p>
          <a:p>
            <a:pPr marL="685800" indent="-685800" algn="l">
              <a:spcBef>
                <a:spcPts val="2400"/>
              </a:spcBef>
              <a:buFont typeface="Arial" panose="020B0604020202020204" pitchFamily="34" charset="0"/>
              <a:buChar char="•"/>
              <a:defRPr sz="5500" spc="-99">
                <a:solidFill>
                  <a:srgbClr val="FFFFFF"/>
                </a:solidFill>
                <a:latin typeface="Graphik"/>
                <a:ea typeface="Graphik"/>
                <a:cs typeface="Graphik"/>
                <a:sym typeface="Graphik"/>
              </a:defRPr>
            </a:pPr>
            <a:r>
              <a:rPr lang="en-US"/>
              <a:t>P</a:t>
            </a:r>
            <a:r>
              <a:t>eople thin</a:t>
            </a:r>
            <a:r>
              <a:rPr lang="en-US"/>
              <a:t>k</a:t>
            </a:r>
            <a:r>
              <a:t> that science and</a:t>
            </a:r>
            <a:r>
              <a:rPr lang="en-US"/>
              <a:t> </a:t>
            </a:r>
            <a:r>
              <a:t>art are different thing</a:t>
            </a:r>
            <a:r>
              <a:rPr lang="en-US"/>
              <a:t>s</a:t>
            </a:r>
            <a:r>
              <a:t> but if you find a way to make Science and </a:t>
            </a:r>
            <a:r>
              <a:rPr lang="en-US"/>
              <a:t>Art</a:t>
            </a:r>
            <a:r>
              <a:t> </a:t>
            </a:r>
            <a:r>
              <a:rPr lang="en-US"/>
              <a:t>work </a:t>
            </a:r>
            <a:r>
              <a:t>together</a:t>
            </a:r>
            <a:r>
              <a:rPr lang="en-US"/>
              <a:t>, you may get great results like image on the right</a:t>
            </a:r>
            <a:r>
              <a:t>.</a:t>
            </a:r>
          </a:p>
        </p:txBody>
      </p:sp>
      <p:pic>
        <p:nvPicPr>
          <p:cNvPr id="185" name="6B9DFEC8-0CE6-42F3-B40D-02352FCBE0DB-L0-001.jpeg" descr="6B9DFEC8-0CE6-42F3-B40D-02352FCBE0DB-L0-001.jpeg"/>
          <p:cNvPicPr>
            <a:picLocks noChangeAspect="1"/>
          </p:cNvPicPr>
          <p:nvPr/>
        </p:nvPicPr>
        <p:blipFill>
          <a:blip r:embed="rId2"/>
          <a:stretch>
            <a:fillRect/>
          </a:stretch>
        </p:blipFill>
        <p:spPr>
          <a:xfrm>
            <a:off x="16861434" y="2928302"/>
            <a:ext cx="6939614" cy="7404839"/>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endulum panting Is mostly a science experiment  because you get to see how can a bottle make art."/>
          <p:cNvSpPr txBox="1"/>
          <p:nvPr/>
        </p:nvSpPr>
        <p:spPr>
          <a:xfrm>
            <a:off x="1313792" y="1742878"/>
            <a:ext cx="23035821" cy="17645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825500">
              <a:spcBef>
                <a:spcPts val="0"/>
              </a:spcBef>
              <a:defRPr sz="5400">
                <a:solidFill>
                  <a:srgbClr val="D5D5D5"/>
                </a:solidFill>
                <a:latin typeface="Graphik Medium"/>
                <a:ea typeface="Graphik Medium"/>
                <a:cs typeface="Graphik Medium"/>
                <a:sym typeface="Graphik Medium"/>
              </a:defRPr>
            </a:lvl1pPr>
          </a:lstStyle>
          <a:p>
            <a:pPr marL="685800" indent="-685800">
              <a:buFont typeface="Arial" panose="020B0604020202020204" pitchFamily="34" charset="0"/>
              <a:buChar char="•"/>
            </a:pPr>
            <a:r>
              <a:t>Pendulum panting Is mostly a science experiment</a:t>
            </a:r>
            <a:r>
              <a:rPr lang="en-US"/>
              <a:t> </a:t>
            </a:r>
            <a:r>
              <a:t> because you get to see how </a:t>
            </a:r>
            <a:r>
              <a:rPr lang="en-US"/>
              <a:t>a bottle </a:t>
            </a:r>
            <a:r>
              <a:t>can</a:t>
            </a:r>
            <a:r>
              <a:rPr lang="en-US"/>
              <a:t> </a:t>
            </a:r>
            <a:r>
              <a:t> make art.</a:t>
            </a:r>
            <a:r>
              <a:rPr lang="en-US"/>
              <a:t> </a:t>
            </a:r>
            <a:endParaRPr/>
          </a:p>
        </p:txBody>
      </p:sp>
      <p:sp>
        <p:nvSpPr>
          <p:cNvPr id="188" name="If you want you can tap on the video and watch it. This video is different way to make a pendulum pantings"/>
          <p:cNvSpPr txBox="1"/>
          <p:nvPr/>
        </p:nvSpPr>
        <p:spPr>
          <a:xfrm>
            <a:off x="14941278" y="4185138"/>
            <a:ext cx="8962378" cy="30572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a:solidFill>
                  <a:srgbClr val="FFFFFF"/>
                </a:solidFill>
                <a:latin typeface="Graphik"/>
                <a:ea typeface="Graphik"/>
                <a:cs typeface="Graphik"/>
                <a:sym typeface="Graphik"/>
              </a:defRPr>
            </a:lvl1pPr>
          </a:lstStyle>
          <a:p>
            <a:r>
              <a:t>If you want</a:t>
            </a:r>
            <a:r>
              <a:rPr lang="en-US"/>
              <a:t>,</a:t>
            </a:r>
            <a:r>
              <a:t> you can tap on the video and watch it. This video is different way to make a pendulum </a:t>
            </a:r>
            <a:r>
              <a:rPr err="1"/>
              <a:t>pantings</a:t>
            </a:r>
            <a:endParaRPr lang="en-US" err="1"/>
          </a:p>
        </p:txBody>
      </p:sp>
      <p:sp>
        <p:nvSpPr>
          <p:cNvPr id="189" name="Pendulum panting"/>
          <p:cNvSpPr txBox="1"/>
          <p:nvPr/>
        </p:nvSpPr>
        <p:spPr>
          <a:xfrm>
            <a:off x="1356918" y="200790"/>
            <a:ext cx="22575808" cy="10091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825500">
              <a:spcBef>
                <a:spcPts val="0"/>
              </a:spcBef>
              <a:defRPr sz="5400">
                <a:solidFill>
                  <a:srgbClr val="D5D5D5"/>
                </a:solidFill>
                <a:latin typeface="Graphik Medium"/>
                <a:ea typeface="Graphik Medium"/>
                <a:cs typeface="Graphik Medium"/>
                <a:sym typeface="Graphik Medium"/>
              </a:defRPr>
            </a:lvl1pPr>
          </a:lstStyle>
          <a:p>
            <a:r>
              <a:t>Pendulum panting</a:t>
            </a:r>
          </a:p>
        </p:txBody>
      </p:sp>
      <p:sp>
        <p:nvSpPr>
          <p:cNvPr id="190" name="If you would want to make your own all the stuff you need is in the video"/>
          <p:cNvSpPr txBox="1"/>
          <p:nvPr/>
        </p:nvSpPr>
        <p:spPr>
          <a:xfrm>
            <a:off x="1395261" y="4115046"/>
            <a:ext cx="12369328" cy="15799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a:solidFill>
                  <a:srgbClr val="FFFFFF"/>
                </a:solidFill>
                <a:latin typeface="Graphik"/>
                <a:ea typeface="Graphik"/>
                <a:cs typeface="Graphik"/>
                <a:sym typeface="Graphik"/>
              </a:defRPr>
            </a:lvl1pPr>
          </a:lstStyle>
          <a:p>
            <a:pPr marL="685800" indent="-685800">
              <a:buFont typeface="Arial" panose="020B0604020202020204" pitchFamily="34" charset="0"/>
              <a:buChar char="•"/>
            </a:pPr>
            <a:r>
              <a:t>If you would want to make your own</a:t>
            </a:r>
            <a:r>
              <a:rPr lang="en-US"/>
              <a:t>,</a:t>
            </a:r>
            <a:r>
              <a:t> all the stuff you need is in the video</a:t>
            </a:r>
          </a:p>
        </p:txBody>
      </p:sp>
      <p:sp>
        <p:nvSpPr>
          <p:cNvPr id="191" name="If you want to see the set up looks like this"/>
          <p:cNvSpPr txBox="1"/>
          <p:nvPr/>
        </p:nvSpPr>
        <p:spPr>
          <a:xfrm>
            <a:off x="1395261" y="6591088"/>
            <a:ext cx="12081822" cy="841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a:solidFill>
                  <a:srgbClr val="FFFFFF"/>
                </a:solidFill>
                <a:latin typeface="Graphik"/>
                <a:ea typeface="Graphik"/>
                <a:cs typeface="Graphik"/>
                <a:sym typeface="Graphik"/>
              </a:defRPr>
            </a:lvl1pPr>
          </a:lstStyle>
          <a:p>
            <a:pPr marL="685800" indent="-685800">
              <a:buFont typeface="Arial" panose="020B0604020202020204" pitchFamily="34" charset="0"/>
              <a:buChar char="•"/>
            </a:pPr>
            <a:r>
              <a:t>If you want to see the set up</a:t>
            </a:r>
            <a:r>
              <a:rPr lang="en-US"/>
              <a:t>, it</a:t>
            </a:r>
            <a:r>
              <a:t> looks like this</a:t>
            </a:r>
          </a:p>
        </p:txBody>
      </p:sp>
      <p:pic>
        <p:nvPicPr>
          <p:cNvPr id="192" name="ECBD3942-4C40-49BD-9F07-1BDAF79ED0B3-L0-001.jpeg" descr="ECBD3942-4C40-49BD-9F07-1BDAF79ED0B3-L0-001.jpeg"/>
          <p:cNvPicPr>
            <a:picLocks noChangeAspect="1"/>
          </p:cNvPicPr>
          <p:nvPr/>
        </p:nvPicPr>
        <p:blipFill>
          <a:blip r:embed="rId4"/>
          <a:stretch>
            <a:fillRect/>
          </a:stretch>
        </p:blipFill>
        <p:spPr>
          <a:xfrm>
            <a:off x="5447322" y="8039926"/>
            <a:ext cx="2937869" cy="5319939"/>
          </a:xfrm>
          <a:prstGeom prst="rect">
            <a:avLst/>
          </a:prstGeom>
          <a:ln w="12700">
            <a:miter lim="400000"/>
          </a:ln>
        </p:spPr>
      </p:pic>
      <p:pic>
        <p:nvPicPr>
          <p:cNvPr id="193" name="IMG_0292.MP4" descr="IMG_0292.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14890069" y="7584779"/>
            <a:ext cx="8429980" cy="586276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299" fill="hold"/>
                                        <p:tgtEl>
                                          <p:spTgt spid="19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93"/>
                </p:tgtEl>
              </p:cMediaNode>
            </p:video>
          </p:childTnLst>
        </p:cTn>
      </p:par>
    </p:tnLst>
  </p:timing>
</p:sld>
</file>

<file path=ppt/theme/theme1.xml><?xml version="1.0" encoding="utf-8"?>
<a:theme xmlns:a="http://schemas.openxmlformats.org/drawingml/2006/main" name="22_ColorGradient">
  <a:themeElements>
    <a:clrScheme name="22_ColorGradient">
      <a:dk1>
        <a:srgbClr val="FFFFFF"/>
      </a:dk1>
      <a:lt1>
        <a:srgbClr val="D000FF"/>
      </a:lt1>
      <a:dk2>
        <a:srgbClr val="A7A7A7"/>
      </a:dk2>
      <a:lt2>
        <a:srgbClr val="535353"/>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2_ColorGradient">
      <a:majorFont>
        <a:latin typeface="Helvetica"/>
        <a:ea typeface="Helvetica"/>
        <a:cs typeface="Helvetica"/>
      </a:majorFont>
      <a:minorFont>
        <a:latin typeface="Helvetica Neue"/>
        <a:ea typeface="Helvetica Neue"/>
        <a:cs typeface="Helvetica Neue"/>
      </a:minorFont>
    </a:fontScheme>
    <a:fmtScheme name="22_Color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l" defTabSz="2438400" rtl="0" fontAlgn="auto" latinLnBrk="0" hangingPunct="0">
          <a:lnSpc>
            <a:spcPct val="100000"/>
          </a:lnSpc>
          <a:spcBef>
            <a:spcPts val="2400"/>
          </a:spcBef>
          <a:spcAft>
            <a:spcPts val="0"/>
          </a:spcAft>
          <a:buClrTx/>
          <a:buSzTx/>
          <a:buFontTx/>
          <a:buNone/>
          <a:tabLst/>
          <a:defRPr kumimoji="0" sz="4800" b="0" i="0" u="none" strike="noStrike" cap="none" spc="0" normalizeH="0" baseline="0">
            <a:ln>
              <a:noFill/>
            </a:ln>
            <a:solidFill>
              <a:srgbClr val="D000FF"/>
            </a:solidFill>
            <a:effectLst/>
            <a:uFillTx/>
            <a:latin typeface="Graphik Semibold"/>
            <a:ea typeface="Graphik Semibold"/>
            <a:cs typeface="Graphik Semibold"/>
            <a:sym typeface="Graphik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400" rtl="0" fontAlgn="auto" latinLnBrk="0" hangingPunct="0">
          <a:lnSpc>
            <a:spcPct val="100000"/>
          </a:lnSpc>
          <a:spcBef>
            <a:spcPts val="2400"/>
          </a:spcBef>
          <a:spcAft>
            <a:spcPts val="0"/>
          </a:spcAft>
          <a:buClrTx/>
          <a:buSzTx/>
          <a:buFontTx/>
          <a:buNone/>
          <a:tabLst/>
          <a:defRPr kumimoji="0" sz="4800" b="0" i="0" u="none" strike="noStrike" cap="none" spc="0" normalizeH="0" baseline="0">
            <a:ln>
              <a:noFill/>
            </a:ln>
            <a:solidFill>
              <a:srgbClr val="D000FF"/>
            </a:solidFill>
            <a:effectLst/>
            <a:uFillTx/>
            <a:latin typeface="Graphik Semibold"/>
            <a:ea typeface="Graphik Semibold"/>
            <a:cs typeface="Graphik Semibold"/>
            <a:sym typeface="Graphik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2_ColorGradient">
  <a:themeElements>
    <a:clrScheme name="22_ColorGradient">
      <a:dk1>
        <a:srgbClr val="000000"/>
      </a:dk1>
      <a:lt1>
        <a:srgbClr val="FFFFFF"/>
      </a:lt1>
      <a:dk2>
        <a:srgbClr val="A7A7A7"/>
      </a:dk2>
      <a:lt2>
        <a:srgbClr val="535353"/>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2_ColorGradient">
      <a:majorFont>
        <a:latin typeface="Helvetica"/>
        <a:ea typeface="Helvetica"/>
        <a:cs typeface="Helvetica"/>
      </a:majorFont>
      <a:minorFont>
        <a:latin typeface="Helvetica Neue"/>
        <a:ea typeface="Helvetica Neue"/>
        <a:cs typeface="Helvetica Neue"/>
      </a:minorFont>
    </a:fontScheme>
    <a:fmtScheme name="22_Color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l" defTabSz="2438400" rtl="0" fontAlgn="auto" latinLnBrk="0" hangingPunct="0">
          <a:lnSpc>
            <a:spcPct val="100000"/>
          </a:lnSpc>
          <a:spcBef>
            <a:spcPts val="2400"/>
          </a:spcBef>
          <a:spcAft>
            <a:spcPts val="0"/>
          </a:spcAft>
          <a:buClrTx/>
          <a:buSzTx/>
          <a:buFontTx/>
          <a:buNone/>
          <a:tabLst/>
          <a:defRPr kumimoji="0" sz="4800" b="0" i="0" u="none" strike="noStrike" cap="none" spc="0" normalizeH="0" baseline="0">
            <a:ln>
              <a:noFill/>
            </a:ln>
            <a:solidFill>
              <a:srgbClr val="D000FF"/>
            </a:solidFill>
            <a:effectLst/>
            <a:uFillTx/>
            <a:latin typeface="Graphik Semibold"/>
            <a:ea typeface="Graphik Semibold"/>
            <a:cs typeface="Graphik Semibold"/>
            <a:sym typeface="Graphik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400" rtl="0" fontAlgn="auto" latinLnBrk="0" hangingPunct="0">
          <a:lnSpc>
            <a:spcPct val="100000"/>
          </a:lnSpc>
          <a:spcBef>
            <a:spcPts val="2400"/>
          </a:spcBef>
          <a:spcAft>
            <a:spcPts val="0"/>
          </a:spcAft>
          <a:buClrTx/>
          <a:buSzTx/>
          <a:buFontTx/>
          <a:buNone/>
          <a:tabLst/>
          <a:defRPr kumimoji="0" sz="4800" b="0" i="0" u="none" strike="noStrike" cap="none" spc="0" normalizeH="0" baseline="0">
            <a:ln>
              <a:noFill/>
            </a:ln>
            <a:solidFill>
              <a:srgbClr val="D000FF"/>
            </a:solidFill>
            <a:effectLst/>
            <a:uFillTx/>
            <a:latin typeface="Graphik Semibold"/>
            <a:ea typeface="Graphik Semibold"/>
            <a:cs typeface="Graphik Semibold"/>
            <a:sym typeface="Graphik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12</Slides>
  <Notes>0</Notes>
  <HiddenSlides>0</HiddenSlide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22_ColorGradient</vt:lpstr>
      <vt:lpstr>How is art connected to science  🧬🎨</vt:lpstr>
      <vt:lpstr>PowerPoint Presentation</vt:lpstr>
      <vt:lpstr>PowerPoint Presentation</vt:lpstr>
      <vt:lpstr>PowerPoint Presentation</vt:lpstr>
      <vt:lpstr>PowerPoint Presentation</vt:lpstr>
      <vt:lpstr> </vt:lpstr>
      <vt:lpstr>Facts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is art connected to science 🧬🎨</dc:title>
  <dc:creator>Rudjer</dc:creator>
  <cp:revision>1</cp:revision>
  <dcterms:modified xsi:type="dcterms:W3CDTF">2020-04-25T14:00:54Z</dcterms:modified>
</cp:coreProperties>
</file>